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60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300" r:id="rId32"/>
    <p:sldId id="301" r:id="rId33"/>
    <p:sldId id="302" r:id="rId34"/>
    <p:sldId id="286" r:id="rId35"/>
    <p:sldId id="293" r:id="rId36"/>
    <p:sldId id="287" r:id="rId37"/>
    <p:sldId id="288" r:id="rId38"/>
    <p:sldId id="290" r:id="rId39"/>
    <p:sldId id="291" r:id="rId40"/>
    <p:sldId id="294" r:id="rId41"/>
    <p:sldId id="292" r:id="rId42"/>
    <p:sldId id="295" r:id="rId43"/>
    <p:sldId id="296" r:id="rId44"/>
    <p:sldId id="297" r:id="rId45"/>
    <p:sldId id="298" r:id="rId46"/>
    <p:sldId id="299" r:id="rId47"/>
    <p:sldId id="303" r:id="rId48"/>
    <p:sldId id="309" r:id="rId49"/>
    <p:sldId id="304" r:id="rId50"/>
    <p:sldId id="305" r:id="rId51"/>
    <p:sldId id="306" r:id="rId52"/>
    <p:sldId id="311" r:id="rId53"/>
    <p:sldId id="308" r:id="rId54"/>
    <p:sldId id="312" r:id="rId55"/>
    <p:sldId id="313" r:id="rId56"/>
    <p:sldId id="314" r:id="rId57"/>
    <p:sldId id="316" r:id="rId58"/>
    <p:sldId id="315" r:id="rId59"/>
    <p:sldId id="323" r:id="rId60"/>
    <p:sldId id="318" r:id="rId61"/>
    <p:sldId id="319" r:id="rId62"/>
    <p:sldId id="320" r:id="rId63"/>
    <p:sldId id="321" r:id="rId64"/>
    <p:sldId id="322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9" r:id="rId74"/>
    <p:sldId id="336" r:id="rId75"/>
    <p:sldId id="333" r:id="rId76"/>
    <p:sldId id="334" r:id="rId77"/>
    <p:sldId id="335" r:id="rId78"/>
    <p:sldId id="337" r:id="rId79"/>
    <p:sldId id="338" r:id="rId80"/>
    <p:sldId id="340" r:id="rId81"/>
    <p:sldId id="341" r:id="rId82"/>
    <p:sldId id="342" r:id="rId83"/>
    <p:sldId id="345" r:id="rId84"/>
    <p:sldId id="344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</p:sldIdLst>
  <p:sldSz cx="12192000" cy="6858000"/>
  <p:notesSz cx="6858000" cy="9144000"/>
  <p:embeddedFontLst>
    <p:embeddedFont>
      <p:font typeface="Arial Unicode MS" panose="020B0600000101010101" charset="-127"/>
      <p:regular r:id="rId99"/>
    </p:embeddedFont>
    <p:embeddedFont>
      <p:font typeface="나눔스퀘어" panose="020B0600000101010101" pitchFamily="50" charset="-127"/>
      <p:regular r:id="rId100"/>
    </p:embeddedFont>
    <p:embeddedFont>
      <p:font typeface="나눔스퀘어 Bold" panose="020B0600000101010101" pitchFamily="50" charset="-127"/>
      <p:bold r:id="rId101"/>
    </p:embeddedFont>
    <p:embeddedFont>
      <p:font typeface="나눔스퀘어 ExtraBold" panose="020B0600000101010101" pitchFamily="50" charset="-127"/>
      <p:bold r:id="rId102"/>
    </p:embeddedFont>
    <p:embeddedFont>
      <p:font typeface="나눔스퀘어 Light" panose="020B0600000101010101" pitchFamily="50" charset="-127"/>
      <p:regular r:id="rId103"/>
    </p:embeddedFont>
    <p:embeddedFont>
      <p:font typeface="나눔스퀘어_ac" panose="020B0600000101010101" pitchFamily="50" charset="-127"/>
      <p:regular r:id="rId104"/>
    </p:embeddedFont>
    <p:embeddedFont>
      <p:font typeface="나눔스퀘어_ac Bold" panose="020B0600000101010101" pitchFamily="50" charset="-127"/>
      <p:bold r:id="rId105"/>
    </p:embeddedFont>
    <p:embeddedFont>
      <p:font typeface="나눔스퀘어_ac ExtraBold" panose="020B0600000101010101" pitchFamily="50" charset="-127"/>
      <p:bold r:id="rId106"/>
    </p:embeddedFont>
    <p:embeddedFont>
      <p:font typeface="나눔스퀘어OTF" panose="020B0600000101010101" pitchFamily="34" charset="-127"/>
      <p:regular r:id="rId107"/>
    </p:embeddedFont>
    <p:embeddedFont>
      <p:font typeface="나눔스퀘어OTF Bold" panose="020B0600000101010101" pitchFamily="34" charset="-127"/>
      <p:bold r:id="rId108"/>
    </p:embeddedFont>
    <p:embeddedFont>
      <p:font typeface="나눔스퀘어OTF ExtraBold" panose="020B0600000101010101" pitchFamily="34" charset="-127"/>
      <p:bold r:id="rId109"/>
    </p:embeddedFont>
    <p:embeddedFont>
      <p:font typeface="맑은 고딕" panose="020B0503020000020004" pitchFamily="50" charset="-127"/>
      <p:regular r:id="rId110"/>
      <p:bold r:id="rId111"/>
    </p:embeddedFont>
    <p:embeddedFont>
      <p:font typeface="티머니 둥근바람 ExtraBold" panose="02050903000000000000" pitchFamily="18" charset="-127"/>
      <p:bold r:id="rId112"/>
    </p:embeddedFont>
    <p:embeddedFont>
      <p:font typeface="티머니 둥근바람 Regular" panose="02050503000000000000" pitchFamily="18" charset="-127"/>
      <p:regular r:id="rId1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746" y="114"/>
      </p:cViewPr>
      <p:guideLst>
        <p:guide orient="horz" pos="213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2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55EA-9EC7-416E-9CD6-B6802FDF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078DE-D2EC-4B11-98CB-4BF860C3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37B-9B0E-40DE-8AF3-B1BD957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A3E58-9BD3-47BC-B320-69025651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91BBF-4F7C-4FC0-B65E-33DFE6C2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03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24B7B-1140-43B8-A144-41F8FFA9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E5B5C-7C08-4B6C-A401-7A05141F1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6E7D0-65AC-4371-BDB4-B4AE9EF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9A116-B650-4BD7-9E8E-DE8AFE8E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3D83E-B352-4777-9F92-3157C496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77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407D0B-1D24-4931-AF5E-0005DE34D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17877D-5A0F-4023-9B81-5C9FE427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97584-8F18-4B5B-9FB4-3F864AD5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631F0-BCBF-4FAC-AD27-E5C34439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03BC-CBB8-4BF2-9586-A8FFFF0F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76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33606-B79E-40A5-B40C-851E8354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8E42A-5104-4A36-B966-B3D51C1C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49660-FD95-41C6-A592-E93B2D0D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63F33-43DD-441A-824D-0F5FD110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4A355-E9DD-4D6D-BF3F-59EA8387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7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29FD-1702-4FCD-AEBF-CE81AEA2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6FA76-FFBD-41B0-9F34-284E0FE3F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9ECA8-54DA-4A51-8C1A-69D1B24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E4CC7-D75C-4246-9B27-D2FF1A4A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91D59-12EC-4E44-B9D5-12F52EB1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B93D6-1AE3-46CB-9E9E-057D8100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781F3-15BA-48AD-9065-B4FAED779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DA965E-9E3A-424D-A21E-78CF825A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4B758-DE6A-451F-B3E3-05C5202A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7ADD2-24A2-42BB-8DA6-6A57AD1A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635EBC-7446-404A-A9AB-875A757A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0D94-F0F4-4EBF-A3D6-A684A1CB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9BE4E-2D0D-4AB0-A616-16D680AC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F69FE-6269-4A03-A785-DCEE895D5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BEC04-F727-4933-9FFE-3CB74F77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EA87E0-575B-4D54-B6B2-A629BBC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5A714-88CA-416B-982F-B08F26C2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E67B-1A65-41B5-A8B8-165A3340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AB1E7F-1D7D-43C3-915F-E25624F5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34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F5567-D987-440A-B0F6-972C293F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53276-B56E-4521-A851-2EB77E93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640B9-3BDE-47C1-BD21-B17E9F21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43698-B568-4433-B786-6D845B14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05D385-2D98-45F2-A6F6-E0AC8335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59E0C-CB9A-42DB-B00F-70BC91F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33599-4003-4A3B-88CF-AD8AB33F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21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5590-51BB-4CCB-8AEE-0DFF4EB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E4FEB-AADF-43ED-A986-451106B9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0E88C-CA2B-433D-82C6-711DFCF4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21EFC-E17C-45DB-B04F-AFD06468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76DD8-B42D-4A6D-B6E9-B0FBA7A1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32D381-E4C9-4DCF-85F9-68CF1F0D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7B40F-BD9F-41F7-985F-56727B8E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AEE77E-960E-4124-B40B-C7DC0EA19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9B1F-17CF-4A86-BC3D-DED4F22D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EDABF-3B77-4D78-BBF9-3CB97945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123D1-FE7C-4EC4-B378-48CF7CE5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8B646-9E57-4BCF-BFA0-9C99F05C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2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22768-E54A-476C-A201-5E2E732A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F68-10ED-49D6-A040-6D8458744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57B95-7614-4079-9BCA-087D6E26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DE384-3B2D-4E68-AC57-65746D2CCA82}" type="datetimeFigureOut">
              <a:rPr lang="ko-KR" altLang="en-US" smtClean="0"/>
              <a:t>2022-06-15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8F450-8069-47F4-92F6-F99280DCB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6FCAB-0A31-4A0E-AEE6-ED4D09BE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18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3116434" y="2775765"/>
            <a:ext cx="5959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EDCAN 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수업 자료</a:t>
            </a: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EA173754-9790-40AB-A80A-26B22EC4B1CC}"/>
              </a:ext>
            </a:extLst>
          </p:cNvPr>
          <p:cNvSpPr txBox="1"/>
          <p:nvPr/>
        </p:nvSpPr>
        <p:spPr>
          <a:xfrm>
            <a:off x="4545768" y="4013177"/>
            <a:ext cx="310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Android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 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</a:t>
            </a:r>
            <a:endParaRPr lang="ko-KR" alt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D28533-1FE7-48E0-9C5B-C9B845915FD2}"/>
              </a:ext>
            </a:extLst>
          </p:cNvPr>
          <p:cNvSpPr txBox="1"/>
          <p:nvPr/>
        </p:nvSpPr>
        <p:spPr>
          <a:xfrm>
            <a:off x="10234385" y="637003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수업자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박희찬</a:t>
            </a:r>
          </a:p>
        </p:txBody>
      </p:sp>
    </p:spTree>
    <p:extLst>
      <p:ext uri="{BB962C8B-B14F-4D97-AF65-F5344CB8AC3E}">
        <p14:creationId xmlns:p14="http://schemas.microsoft.com/office/powerpoint/2010/main" val="40647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958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RadioButton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RadioGrouo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42E9E-3F50-4B9A-AAA7-180AC0F91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6" y="989282"/>
            <a:ext cx="3097323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="@+id/rg_main_choices"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="@+id/rb_main_choice1"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="@+id/rb_main_choice2"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2"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="@+id/rb_main_choice3"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3"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11E027D-D035-436D-ADA3-AC22ECE4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557" y="1030407"/>
            <a:ext cx="3194362" cy="54570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3234BD-D74D-4FF3-BACD-EA7A4CF9A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938" y="3809962"/>
            <a:ext cx="6115777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rg_main_choices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1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rb_main_choice1)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2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rb_main_choice2)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3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rb_main_choice3)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선택했니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1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1.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선택했니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2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2.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선택했니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3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3.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선택한것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checkedRadioButtonId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SeekBar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518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범위 선택 받는 요소를 화면에 추가한다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4E13FCA1-E6EE-423D-84AF-68A66F46AEF2}"/>
              </a:ext>
            </a:extLst>
          </p:cNvPr>
          <p:cNvSpPr txBox="1"/>
          <p:nvPr/>
        </p:nvSpPr>
        <p:spPr>
          <a:xfrm>
            <a:off x="561790" y="1696767"/>
            <a:ext cx="509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min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max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범위를 설정한다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F9B2D064-BDED-4BF9-9793-A6026BCFA1F1}"/>
              </a:ext>
            </a:extLst>
          </p:cNvPr>
          <p:cNvSpPr txBox="1"/>
          <p:nvPr/>
        </p:nvSpPr>
        <p:spPr>
          <a:xfrm>
            <a:off x="561790" y="2357601"/>
            <a:ext cx="5377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progress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속성으로 현재 값을 설정한다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B05BB7-9498-4975-B10F-89DBA223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95" y="3184538"/>
            <a:ext cx="3847528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="@+id/sb_main_score"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:min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:max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:progress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0238F5-303A-4E40-9C5D-DFF145B3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310" y="304364"/>
            <a:ext cx="3734321" cy="6249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A27686-57EC-4291-B344-D9E3F0B7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43" y="5744429"/>
            <a:ext cx="6837128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시크바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sb_main_score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점수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시크바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progress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5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ImageView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이미지를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34918201-B2B4-42DB-9D25-5E8745D3F2F2}"/>
              </a:ext>
            </a:extLst>
          </p:cNvPr>
          <p:cNvSpPr txBox="1"/>
          <p:nvPr/>
        </p:nvSpPr>
        <p:spPr>
          <a:xfrm>
            <a:off x="561790" y="1635380"/>
            <a:ext cx="5963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src</a:t>
            </a:r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추가하려는 이미지를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BBE2E6CD-98B8-4E84-9D0D-7A51C3EC7984}"/>
              </a:ext>
            </a:extLst>
          </p:cNvPr>
          <p:cNvSpPr txBox="1"/>
          <p:nvPr/>
        </p:nvSpPr>
        <p:spPr>
          <a:xfrm>
            <a:off x="561790" y="2139183"/>
            <a:ext cx="724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이미지는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res/drawable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폴더 내부에 있어야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CF3ABD-93CB-49C4-ABD4-F8E167495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86" y="4912289"/>
            <a:ext cx="3528124" cy="1476585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D5EF7035-2145-4550-9F9F-6126BE08B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227" y="2875108"/>
            <a:ext cx="4304383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edcan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059AB4-6EBA-43FD-9661-CB151F03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099" y="469126"/>
            <a:ext cx="3705742" cy="623021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017275-CE7F-4522-B231-8C7569F4BECD}"/>
              </a:ext>
            </a:extLst>
          </p:cNvPr>
          <p:cNvSpPr/>
          <p:nvPr/>
        </p:nvSpPr>
        <p:spPr>
          <a:xfrm>
            <a:off x="4655085" y="5411367"/>
            <a:ext cx="1112303" cy="36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89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ImageView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–tint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이미지 위에 색상을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4A39E1-2A6E-41C6-A935-AE0338B04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17" y="3589993"/>
            <a:ext cx="4304383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="@drawable/edcan"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:tint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="#45ff0000"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A61348-1B53-4C26-A8AA-39337675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82" y="171701"/>
            <a:ext cx="3629532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45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93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사용자에게 입력 받는 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EC8624-68A2-44B1-8360-312682FDA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77" y="4468787"/>
            <a:ext cx="4028667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675D1F-908E-48CA-A1B2-E06F1413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18" y="270515"/>
            <a:ext cx="3639058" cy="6239746"/>
          </a:xfrm>
          <a:prstGeom prst="rect">
            <a:avLst/>
          </a:prstGeom>
        </p:spPr>
      </p:pic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26C2A859-ECE9-4648-985F-E77B2B1D0F84}"/>
              </a:ext>
            </a:extLst>
          </p:cNvPr>
          <p:cNvSpPr txBox="1"/>
          <p:nvPr/>
        </p:nvSpPr>
        <p:spPr>
          <a:xfrm>
            <a:off x="561790" y="1696767"/>
            <a:ext cx="569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입력된 값을 가져올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74633C-F671-4C0C-9CED-846611B2F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880" y="5967160"/>
            <a:ext cx="562846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입력된이름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4516B6CF-F4A5-44F2-A036-FF4313C40DA6}"/>
              </a:ext>
            </a:extLst>
          </p:cNvPr>
          <p:cNvSpPr txBox="1"/>
          <p:nvPr/>
        </p:nvSpPr>
        <p:spPr>
          <a:xfrm>
            <a:off x="561790" y="2227208"/>
            <a:ext cx="5695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입력된 값을 가져오면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String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형이 아니다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String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형으로 변경해줘야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CEE4671A-7B09-4CD2-8B6A-968CF1E1929D}"/>
              </a:ext>
            </a:extLst>
          </p:cNvPr>
          <p:cNvSpPr txBox="1"/>
          <p:nvPr/>
        </p:nvSpPr>
        <p:spPr>
          <a:xfrm>
            <a:off x="3593484" y="44738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2BC6B72E-E3E5-47A5-BBD5-3EF211B1CA8B}"/>
              </a:ext>
            </a:extLst>
          </p:cNvPr>
          <p:cNvSpPr txBox="1"/>
          <p:nvPr/>
        </p:nvSpPr>
        <p:spPr>
          <a:xfrm>
            <a:off x="1863702" y="5930176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4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17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hint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입력요소에 </a:t>
            </a:r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미리보기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3C7705-E34D-4704-BEF2-DEA7EC8A3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666" y="4805711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입려하세요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33453C-DA7E-461F-BDE1-7F2C4ACC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38" y="227646"/>
            <a:ext cx="3639058" cy="6325483"/>
          </a:xfrm>
          <a:prstGeom prst="rect">
            <a:avLst/>
          </a:prstGeom>
        </p:spPr>
      </p:pic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B7E941B-C039-4856-9EB0-A25890A593F0}"/>
              </a:ext>
            </a:extLst>
          </p:cNvPr>
          <p:cNvSpPr txBox="1"/>
          <p:nvPr/>
        </p:nvSpPr>
        <p:spPr>
          <a:xfrm>
            <a:off x="9702115" y="655022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3503639" y="47964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FA2058-58EB-45E3-AEBC-D743AA3078A5}"/>
              </a:ext>
            </a:extLst>
          </p:cNvPr>
          <p:cNvSpPr/>
          <p:nvPr/>
        </p:nvSpPr>
        <p:spPr>
          <a:xfrm>
            <a:off x="4316713" y="6073286"/>
            <a:ext cx="3274712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9B516940-C81B-4C58-A21E-F00804E36A47}"/>
              </a:ext>
            </a:extLst>
          </p:cNvPr>
          <p:cNvSpPr txBox="1"/>
          <p:nvPr/>
        </p:nvSpPr>
        <p:spPr>
          <a:xfrm>
            <a:off x="559015" y="1663833"/>
            <a:ext cx="561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입력된 값이 없을 때만 미리보기가 보인다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0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inputType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3983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입력요소의 형식을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B7E941B-C039-4856-9EB0-A25890A593F0}"/>
              </a:ext>
            </a:extLst>
          </p:cNvPr>
          <p:cNvSpPr txBox="1"/>
          <p:nvPr/>
        </p:nvSpPr>
        <p:spPr>
          <a:xfrm>
            <a:off x="9702115" y="655022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3503639" y="47964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017A5-24E0-4D2C-8C2B-18CF206DB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666" y="4750261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:inputType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textPassword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r>
              <a:rPr kumimoji="0" lang="ko-KR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ㄴ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9B516940-C81B-4C58-A21E-F00804E36A47}"/>
              </a:ext>
            </a:extLst>
          </p:cNvPr>
          <p:cNvSpPr txBox="1"/>
          <p:nvPr/>
        </p:nvSpPr>
        <p:spPr>
          <a:xfrm>
            <a:off x="559015" y="1663833"/>
            <a:ext cx="831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형식에 따라서 키보드의 모양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보여지는 입력된 값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변경된다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7C702D-7385-4A43-8DAF-61A48F7698FF}"/>
              </a:ext>
            </a:extLst>
          </p:cNvPr>
          <p:cNvSpPr/>
          <p:nvPr/>
        </p:nvSpPr>
        <p:spPr>
          <a:xfrm>
            <a:off x="4291529" y="5988463"/>
            <a:ext cx="3299896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DA5E2D-66BA-4EE8-BD6C-64C2FFBA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234" y="1852484"/>
            <a:ext cx="2672864" cy="4618708"/>
          </a:xfrm>
          <a:prstGeom prst="rect">
            <a:avLst/>
          </a:prstGeom>
        </p:spPr>
      </p:pic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099ADB7C-5A0D-4487-83EB-087F27C4E9C5}"/>
              </a:ext>
            </a:extLst>
          </p:cNvPr>
          <p:cNvSpPr txBox="1"/>
          <p:nvPr/>
        </p:nvSpPr>
        <p:spPr>
          <a:xfrm>
            <a:off x="559015" y="2196089"/>
            <a:ext cx="74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숫자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URI,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전화번호 등 지정 가능하다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27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32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lines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62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기본적으로 화면에 보여지는 줄 수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B7E941B-C039-4856-9EB0-A25890A593F0}"/>
              </a:ext>
            </a:extLst>
          </p:cNvPr>
          <p:cNvSpPr txBox="1"/>
          <p:nvPr/>
        </p:nvSpPr>
        <p:spPr>
          <a:xfrm>
            <a:off x="10053356" y="652278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6563573" y="64483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261B3B-9CDF-4267-A114-756783B12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720" y="4413287"/>
            <a:ext cx="3538148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="@+id/edt_main_nameInput"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:hint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이름을 입력하세요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:lines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674D0B-E067-441C-AD3F-B8D14706B985}"/>
              </a:ext>
            </a:extLst>
          </p:cNvPr>
          <p:cNvSpPr/>
          <p:nvPr/>
        </p:nvSpPr>
        <p:spPr>
          <a:xfrm>
            <a:off x="5328982" y="5912249"/>
            <a:ext cx="1506461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7C82C3-FF5C-48E8-A96C-890A8A18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232" y="1215390"/>
            <a:ext cx="3021353" cy="5301620"/>
          </a:xfrm>
          <a:prstGeom prst="rect">
            <a:avLst/>
          </a:prstGeom>
        </p:spPr>
      </p:pic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B93E4D5D-BD5A-4E84-8B31-F245EFD1C2D7}"/>
              </a:ext>
            </a:extLst>
          </p:cNvPr>
          <p:cNvSpPr txBox="1"/>
          <p:nvPr/>
        </p:nvSpPr>
        <p:spPr>
          <a:xfrm>
            <a:off x="561790" y="1761635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기본값은 가운데 정렬이 되어있다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B752654B-47DC-4466-834E-B6DD0586A723}"/>
              </a:ext>
            </a:extLst>
          </p:cNvPr>
          <p:cNvSpPr txBox="1"/>
          <p:nvPr/>
        </p:nvSpPr>
        <p:spPr>
          <a:xfrm>
            <a:off x="561790" y="2391694"/>
            <a:ext cx="4876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gravity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속성을 주면 변경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286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41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maxLines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최대로 늘어나는 줄 수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9684503" y="649349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BDD32-8E21-4265-B719-E0EAF6C9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040" y="4651067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:maxLines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224A38-485E-4973-BC98-3026FB589E63}"/>
              </a:ext>
            </a:extLst>
          </p:cNvPr>
          <p:cNvSpPr/>
          <p:nvPr/>
        </p:nvSpPr>
        <p:spPr>
          <a:xfrm>
            <a:off x="8227460" y="5919277"/>
            <a:ext cx="2173839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914B09D6-0BF0-46DB-AAA3-F59A7BF741BB}"/>
              </a:ext>
            </a:extLst>
          </p:cNvPr>
          <p:cNvSpPr txBox="1"/>
          <p:nvPr/>
        </p:nvSpPr>
        <p:spPr>
          <a:xfrm>
            <a:off x="561790" y="1665989"/>
            <a:ext cx="74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보이는 줄 수만 지정하고 추가로 입력이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18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753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maxLength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525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입력되는 값의 최대 글자수를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9381904" y="63996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02AE5EA-73BA-4FA6-B74B-CC8A54472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441" y="4482545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="@+id/edt_main_nameInput"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:maxLength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3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132445" y="236407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배우는 것들</a:t>
            </a:r>
          </a:p>
        </p:txBody>
      </p:sp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45347677-AC97-4318-A786-423E5588914A}"/>
              </a:ext>
            </a:extLst>
          </p:cNvPr>
          <p:cNvSpPr txBox="1"/>
          <p:nvPr/>
        </p:nvSpPr>
        <p:spPr>
          <a:xfrm>
            <a:off x="1326184" y="1124876"/>
            <a:ext cx="9539633" cy="5525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Button, Radio Button,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CheckBox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SeekBar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ImageView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EditText, Drawable,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 설정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Event, Activity, Intent,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08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C18896-CD02-32FF-5FD1-82873AC54F5B}"/>
              </a:ext>
            </a:extLst>
          </p:cNvPr>
          <p:cNvSpPr/>
          <p:nvPr/>
        </p:nvSpPr>
        <p:spPr>
          <a:xfrm>
            <a:off x="625152" y="400953"/>
            <a:ext cx="2136710" cy="8685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12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3689252" y="3013502"/>
            <a:ext cx="481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Drawable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 테마</a:t>
            </a:r>
          </a:p>
        </p:txBody>
      </p:sp>
    </p:spTree>
    <p:extLst>
      <p:ext uri="{BB962C8B-B14F-4D97-AF65-F5344CB8AC3E}">
        <p14:creationId xmlns:p14="http://schemas.microsoft.com/office/powerpoint/2010/main" val="308121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사용되는 단위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AE87AACB-F3C1-4B23-AAC3-40BCED59A2FA}"/>
              </a:ext>
            </a:extLst>
          </p:cNvPr>
          <p:cNvSpPr txBox="1"/>
          <p:nvPr/>
        </p:nvSpPr>
        <p:spPr>
          <a:xfrm>
            <a:off x="589480" y="1096602"/>
            <a:ext cx="1018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DPI :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가로세로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인치 크기의 정사각형에 들어있는 픽셀 수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 =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해상도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 Bold">
            <a:extLst>
              <a:ext uri="{FF2B5EF4-FFF2-40B4-BE49-F238E27FC236}">
                <a16:creationId xmlns:a16="http://schemas.microsoft.com/office/drawing/2014/main" id="{8327D602-555C-4FC6-8FE6-A4390EB59282}"/>
              </a:ext>
            </a:extLst>
          </p:cNvPr>
          <p:cNvSpPr txBox="1"/>
          <p:nvPr/>
        </p:nvSpPr>
        <p:spPr>
          <a:xfrm>
            <a:off x="589480" y="1854979"/>
            <a:ext cx="10759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dp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서로 다른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dpi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가지고 있는 기기에서 같은 크기를 가지기 위해서 사용되는 단위</a:t>
            </a:r>
          </a:p>
        </p:txBody>
      </p: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98E6C78B-D2E5-4061-99DB-12E9FECF7156}"/>
              </a:ext>
            </a:extLst>
          </p:cNvPr>
          <p:cNvGrpSpPr/>
          <p:nvPr/>
        </p:nvGrpSpPr>
        <p:grpSpPr>
          <a:xfrm>
            <a:off x="109089" y="3617955"/>
            <a:ext cx="2577219" cy="3067502"/>
            <a:chOff x="8586" y="3722854"/>
            <a:chExt cx="2577219" cy="3067502"/>
          </a:xfrm>
        </p:grpSpPr>
        <p:sp>
          <p:nvSpPr>
            <p:cNvPr id="252" name="사각형: 둥근 모서리 251">
              <a:extLst>
                <a:ext uri="{FF2B5EF4-FFF2-40B4-BE49-F238E27FC236}">
                  <a16:creationId xmlns:a16="http://schemas.microsoft.com/office/drawing/2014/main" id="{DC7E1862-7340-4D67-9FB7-219855E3DD5F}"/>
                </a:ext>
              </a:extLst>
            </p:cNvPr>
            <p:cNvSpPr/>
            <p:nvPr/>
          </p:nvSpPr>
          <p:spPr>
            <a:xfrm>
              <a:off x="784714" y="3722854"/>
              <a:ext cx="1801091" cy="2634673"/>
            </a:xfrm>
            <a:prstGeom prst="roundRect">
              <a:avLst>
                <a:gd name="adj" fmla="val 5393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9C85A7D-8FB2-4C89-918B-A3E4BDBC7E44}"/>
                </a:ext>
              </a:extLst>
            </p:cNvPr>
            <p:cNvSpPr/>
            <p:nvPr/>
          </p:nvSpPr>
          <p:spPr>
            <a:xfrm>
              <a:off x="913386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812242A-86C2-457E-8714-C6D9BB7B2B5F}"/>
                </a:ext>
              </a:extLst>
            </p:cNvPr>
            <p:cNvSpPr/>
            <p:nvPr/>
          </p:nvSpPr>
          <p:spPr>
            <a:xfrm>
              <a:off x="1164881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6959ABA-B212-46EB-A7CF-9DFD446632F9}"/>
                </a:ext>
              </a:extLst>
            </p:cNvPr>
            <p:cNvSpPr/>
            <p:nvPr/>
          </p:nvSpPr>
          <p:spPr>
            <a:xfrm>
              <a:off x="1416376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AF38E52-04F4-4CD3-95DA-F9EF20B5E7A6}"/>
                </a:ext>
              </a:extLst>
            </p:cNvPr>
            <p:cNvSpPr/>
            <p:nvPr/>
          </p:nvSpPr>
          <p:spPr>
            <a:xfrm>
              <a:off x="1667871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05B187A6-F6FA-4032-B00E-FF28AB50124F}"/>
                </a:ext>
              </a:extLst>
            </p:cNvPr>
            <p:cNvSpPr/>
            <p:nvPr/>
          </p:nvSpPr>
          <p:spPr>
            <a:xfrm>
              <a:off x="913386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E814C55-6312-45CC-94BE-FD3E35EA7A0B}"/>
                </a:ext>
              </a:extLst>
            </p:cNvPr>
            <p:cNvSpPr/>
            <p:nvPr/>
          </p:nvSpPr>
          <p:spPr>
            <a:xfrm>
              <a:off x="1164881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D1F1E91-D564-4A2B-8D63-F928AF9AD15D}"/>
                </a:ext>
              </a:extLst>
            </p:cNvPr>
            <p:cNvSpPr/>
            <p:nvPr/>
          </p:nvSpPr>
          <p:spPr>
            <a:xfrm>
              <a:off x="1416376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F9D3FB8-E338-49F1-8166-24E73E45C2E8}"/>
                </a:ext>
              </a:extLst>
            </p:cNvPr>
            <p:cNvSpPr/>
            <p:nvPr/>
          </p:nvSpPr>
          <p:spPr>
            <a:xfrm>
              <a:off x="1667871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F0D2ED3-EA3A-41BF-A061-288BE8F000FD}"/>
                </a:ext>
              </a:extLst>
            </p:cNvPr>
            <p:cNvSpPr/>
            <p:nvPr/>
          </p:nvSpPr>
          <p:spPr>
            <a:xfrm>
              <a:off x="913386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09BC15E6-0A22-450C-BEBE-B25135CC464D}"/>
                </a:ext>
              </a:extLst>
            </p:cNvPr>
            <p:cNvSpPr/>
            <p:nvPr/>
          </p:nvSpPr>
          <p:spPr>
            <a:xfrm>
              <a:off x="1164881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7DA8FA4-5A50-4A8A-BE5D-1395619B8391}"/>
                </a:ext>
              </a:extLst>
            </p:cNvPr>
            <p:cNvSpPr/>
            <p:nvPr/>
          </p:nvSpPr>
          <p:spPr>
            <a:xfrm>
              <a:off x="1416376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EA3DBF4-FE73-4FED-8B77-7390DF9D514A}"/>
                </a:ext>
              </a:extLst>
            </p:cNvPr>
            <p:cNvSpPr/>
            <p:nvPr/>
          </p:nvSpPr>
          <p:spPr>
            <a:xfrm>
              <a:off x="1667871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76FEF04-5495-40AA-ACF2-3442F8A4AA58}"/>
                </a:ext>
              </a:extLst>
            </p:cNvPr>
            <p:cNvSpPr/>
            <p:nvPr/>
          </p:nvSpPr>
          <p:spPr>
            <a:xfrm>
              <a:off x="913386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333C4CB-3DAB-47A7-AE60-B595E593A8C1}"/>
                </a:ext>
              </a:extLst>
            </p:cNvPr>
            <p:cNvSpPr/>
            <p:nvPr/>
          </p:nvSpPr>
          <p:spPr>
            <a:xfrm>
              <a:off x="1164881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A989166-7E24-4AE9-9716-2852AA17D855}"/>
                </a:ext>
              </a:extLst>
            </p:cNvPr>
            <p:cNvSpPr/>
            <p:nvPr/>
          </p:nvSpPr>
          <p:spPr>
            <a:xfrm>
              <a:off x="1416376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A1DF2F61-920A-4EF7-A517-A4B56D3E5CC5}"/>
                </a:ext>
              </a:extLst>
            </p:cNvPr>
            <p:cNvSpPr/>
            <p:nvPr/>
          </p:nvSpPr>
          <p:spPr>
            <a:xfrm>
              <a:off x="1667871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70DD29A-5688-4209-B77C-97404E2E55BB}"/>
                </a:ext>
              </a:extLst>
            </p:cNvPr>
            <p:cNvSpPr/>
            <p:nvPr/>
          </p:nvSpPr>
          <p:spPr>
            <a:xfrm>
              <a:off x="636517" y="5289572"/>
              <a:ext cx="45719" cy="9602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나눔스퀘어OTF">
              <a:extLst>
                <a:ext uri="{FF2B5EF4-FFF2-40B4-BE49-F238E27FC236}">
                  <a16:creationId xmlns:a16="http://schemas.microsoft.com/office/drawing/2014/main" id="{3322521E-2EC3-4A5C-92C8-51154DF99BFD}"/>
                </a:ext>
              </a:extLst>
            </p:cNvPr>
            <p:cNvSpPr txBox="1"/>
            <p:nvPr/>
          </p:nvSpPr>
          <p:spPr>
            <a:xfrm>
              <a:off x="8586" y="5615856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인치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B33DB86-6DF1-4238-83A6-8FDFBBC9FB84}"/>
                </a:ext>
              </a:extLst>
            </p:cNvPr>
            <p:cNvSpPr/>
            <p:nvPr/>
          </p:nvSpPr>
          <p:spPr>
            <a:xfrm rot="5400000">
              <a:off x="1342716" y="5987822"/>
              <a:ext cx="45719" cy="9602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나눔스퀘어OTF">
              <a:extLst>
                <a:ext uri="{FF2B5EF4-FFF2-40B4-BE49-F238E27FC236}">
                  <a16:creationId xmlns:a16="http://schemas.microsoft.com/office/drawing/2014/main" id="{54243B3F-B082-4539-9FD7-FC7D6F2CBB16}"/>
                </a:ext>
              </a:extLst>
            </p:cNvPr>
            <p:cNvSpPr txBox="1"/>
            <p:nvPr/>
          </p:nvSpPr>
          <p:spPr>
            <a:xfrm>
              <a:off x="1048791" y="6482579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인치</a:t>
              </a:r>
            </a:p>
          </p:txBody>
        </p:sp>
      </p:grpSp>
      <p:sp>
        <p:nvSpPr>
          <p:cNvPr id="278" name="나눔스퀘어OTF Bold">
            <a:extLst>
              <a:ext uri="{FF2B5EF4-FFF2-40B4-BE49-F238E27FC236}">
                <a16:creationId xmlns:a16="http://schemas.microsoft.com/office/drawing/2014/main" id="{30EF774B-066E-4777-92AE-FB39EE90AFA4}"/>
              </a:ext>
            </a:extLst>
          </p:cNvPr>
          <p:cNvSpPr txBox="1"/>
          <p:nvPr/>
        </p:nvSpPr>
        <p:spPr>
          <a:xfrm>
            <a:off x="589480" y="2551801"/>
            <a:ext cx="1023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sp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글자 크기를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지정할때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기본값은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같지만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안드로이스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설정에서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글자 크기를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변경할때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영향을 받는다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8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사용되는 단위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F9650F-B286-40DA-BA4A-93097041BA90}"/>
              </a:ext>
            </a:extLst>
          </p:cNvPr>
          <p:cNvGrpSpPr/>
          <p:nvPr/>
        </p:nvGrpSpPr>
        <p:grpSpPr>
          <a:xfrm>
            <a:off x="5129355" y="4047885"/>
            <a:ext cx="2526059" cy="2510126"/>
            <a:chOff x="3180614" y="3807293"/>
            <a:chExt cx="2526059" cy="251012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A7E1D8B-9328-4E00-ACB3-21A8483F45A7}"/>
                </a:ext>
              </a:extLst>
            </p:cNvPr>
            <p:cNvGrpSpPr/>
            <p:nvPr/>
          </p:nvGrpSpPr>
          <p:grpSpPr>
            <a:xfrm>
              <a:off x="3180614" y="3807293"/>
              <a:ext cx="2526059" cy="2510126"/>
              <a:chOff x="4102099" y="3952851"/>
              <a:chExt cx="1116116" cy="110907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A152DFF-3456-4F12-8D60-136573C00B44}"/>
                  </a:ext>
                </a:extLst>
              </p:cNvPr>
              <p:cNvGrpSpPr/>
              <p:nvPr/>
            </p:nvGrpSpPr>
            <p:grpSpPr>
              <a:xfrm>
                <a:off x="4102100" y="3952851"/>
                <a:ext cx="1116115" cy="223223"/>
                <a:chOff x="4102100" y="3952851"/>
                <a:chExt cx="1116115" cy="223223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9CD8F1F3-B2B5-4579-A7B3-B273E3D3F37F}"/>
                    </a:ext>
                  </a:extLst>
                </p:cNvPr>
                <p:cNvSpPr/>
                <p:nvPr/>
              </p:nvSpPr>
              <p:spPr>
                <a:xfrm>
                  <a:off x="4102100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E8680CDD-8877-4025-B445-EAFC2C9F3BDB}"/>
                    </a:ext>
                  </a:extLst>
                </p:cNvPr>
                <p:cNvSpPr/>
                <p:nvPr/>
              </p:nvSpPr>
              <p:spPr>
                <a:xfrm>
                  <a:off x="4325323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5F415384-8F02-4548-B8B0-9C67F556035E}"/>
                    </a:ext>
                  </a:extLst>
                </p:cNvPr>
                <p:cNvSpPr/>
                <p:nvPr/>
              </p:nvSpPr>
              <p:spPr>
                <a:xfrm>
                  <a:off x="4548546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90CD65C-8147-4B61-B0C8-94AC89841922}"/>
                    </a:ext>
                  </a:extLst>
                </p:cNvPr>
                <p:cNvSpPr/>
                <p:nvPr/>
              </p:nvSpPr>
              <p:spPr>
                <a:xfrm>
                  <a:off x="4771769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F8A85EC6-FCB6-4998-93C7-2F799AA79DFF}"/>
                    </a:ext>
                  </a:extLst>
                </p:cNvPr>
                <p:cNvSpPr/>
                <p:nvPr/>
              </p:nvSpPr>
              <p:spPr>
                <a:xfrm>
                  <a:off x="4994992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A0E0787-7484-48C5-B38D-97522EACD58B}"/>
                  </a:ext>
                </a:extLst>
              </p:cNvPr>
              <p:cNvGrpSpPr/>
              <p:nvPr/>
            </p:nvGrpSpPr>
            <p:grpSpPr>
              <a:xfrm>
                <a:off x="4102100" y="417607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FA0739CD-BBBC-4112-A683-6102371786E7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8399571-CAE9-48AE-8B6C-2D7FB783A6FB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47596F1-F276-49C5-94BD-402F5339BD0B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3591A85-0B02-4AB0-A6BE-B46C88A680E1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2059B4D5-08AB-4CFC-8937-CC7623AC6FAB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099715B-B254-4402-A5CC-CDA0B8715B32}"/>
                  </a:ext>
                </a:extLst>
              </p:cNvPr>
              <p:cNvGrpSpPr/>
              <p:nvPr/>
            </p:nvGrpSpPr>
            <p:grpSpPr>
              <a:xfrm>
                <a:off x="4102099" y="4395057"/>
                <a:ext cx="1116115" cy="223223"/>
                <a:chOff x="4102100" y="4176074"/>
                <a:chExt cx="1116115" cy="223223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0AC6A9F5-69DF-495C-8836-76866CDF4FF5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70B8F04-1116-42AC-91A1-69623B9146C8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D7494980-E799-4F15-9E24-08113505DFDC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25DEBC7-2D70-4F30-AC05-35064FB5D879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82B424D-8AB7-471E-96F4-8D6289D8974E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52F3DD2-D3C7-41CB-9677-C92E7A8DCA83}"/>
                  </a:ext>
                </a:extLst>
              </p:cNvPr>
              <p:cNvGrpSpPr/>
              <p:nvPr/>
            </p:nvGrpSpPr>
            <p:grpSpPr>
              <a:xfrm>
                <a:off x="4102099" y="4616170"/>
                <a:ext cx="1116115" cy="223223"/>
                <a:chOff x="4102100" y="4176074"/>
                <a:chExt cx="1116115" cy="223223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081DB7C0-7466-4648-BA29-B1E0B2993E17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9BE646AC-90A7-4554-A51D-6B591DF4F8E7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1F2AD1D2-6459-4C31-A0AC-37451D0996F8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FBF6B9D-6C62-4962-8E9D-A72500058307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B31B5C4-5CB6-4E48-BAC5-6B45EDE2728D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62DC396-09B6-4F80-BE89-AD3254DC3D75}"/>
                  </a:ext>
                </a:extLst>
              </p:cNvPr>
              <p:cNvGrpSpPr/>
              <p:nvPr/>
            </p:nvGrpSpPr>
            <p:grpSpPr>
              <a:xfrm>
                <a:off x="4102099" y="483870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A487F09-BED1-4E3E-A701-1DB26903922D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FD9A7BF-5C0A-4671-9F6C-B2096B02070A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C3B42FAB-E933-4106-9573-232DDA1A312D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3EC7DE4-F01A-4B11-B6E0-5CACD4DE7D01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BEF9C290-AA87-46F8-897B-8C748833F2E0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8CC68CE9-643E-43EE-BDE9-2F408BA5D5B2}"/>
                </a:ext>
              </a:extLst>
            </p:cNvPr>
            <p:cNvSpPr/>
            <p:nvPr/>
          </p:nvSpPr>
          <p:spPr>
            <a:xfrm>
              <a:off x="3209347" y="4904037"/>
              <a:ext cx="1403136" cy="13829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A57CFE-2EB6-4C32-B268-DC489A7F3182}"/>
              </a:ext>
            </a:extLst>
          </p:cNvPr>
          <p:cNvGrpSpPr/>
          <p:nvPr/>
        </p:nvGrpSpPr>
        <p:grpSpPr>
          <a:xfrm>
            <a:off x="7824926" y="4060207"/>
            <a:ext cx="2229609" cy="2485482"/>
            <a:chOff x="7824926" y="3746790"/>
            <a:chExt cx="2229609" cy="24854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3950F2-BF8C-43C8-8262-DDD2E5610510}"/>
                </a:ext>
              </a:extLst>
            </p:cNvPr>
            <p:cNvGrpSpPr/>
            <p:nvPr/>
          </p:nvGrpSpPr>
          <p:grpSpPr>
            <a:xfrm>
              <a:off x="7824926" y="3746790"/>
              <a:ext cx="2229609" cy="2485482"/>
              <a:chOff x="7824926" y="3746790"/>
              <a:chExt cx="2229609" cy="248548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B562982-9313-41A6-8678-5466D4DFA2B9}"/>
                  </a:ext>
                </a:extLst>
              </p:cNvPr>
              <p:cNvSpPr/>
              <p:nvPr/>
            </p:nvSpPr>
            <p:spPr>
              <a:xfrm>
                <a:off x="807475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F42C420-A275-46A3-92DF-EF3688344215}"/>
                  </a:ext>
                </a:extLst>
              </p:cNvPr>
              <p:cNvSpPr/>
              <p:nvPr/>
            </p:nvSpPr>
            <p:spPr>
              <a:xfrm>
                <a:off x="807475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A5441D67-C931-44B3-BF63-0AA69E94662E}"/>
                  </a:ext>
                </a:extLst>
              </p:cNvPr>
              <p:cNvSpPr/>
              <p:nvPr/>
            </p:nvSpPr>
            <p:spPr>
              <a:xfrm>
                <a:off x="807475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555356C-6A1E-460E-ABDA-DD792CEDD44E}"/>
                  </a:ext>
                </a:extLst>
              </p:cNvPr>
              <p:cNvSpPr/>
              <p:nvPr/>
            </p:nvSpPr>
            <p:spPr>
              <a:xfrm>
                <a:off x="807475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AD2A277-7109-4DFF-A2D8-3C76C3AAB85E}"/>
                  </a:ext>
                </a:extLst>
              </p:cNvPr>
              <p:cNvSpPr/>
              <p:nvPr/>
            </p:nvSpPr>
            <p:spPr>
              <a:xfrm>
                <a:off x="906628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BAD09B-CE32-4F07-B5A2-7012CAADEBD4}"/>
                  </a:ext>
                </a:extLst>
              </p:cNvPr>
              <p:cNvSpPr/>
              <p:nvPr/>
            </p:nvSpPr>
            <p:spPr>
              <a:xfrm>
                <a:off x="906628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61D2C18-4D57-4D42-923D-2CD764A57DEC}"/>
                  </a:ext>
                </a:extLst>
              </p:cNvPr>
              <p:cNvSpPr/>
              <p:nvPr/>
            </p:nvSpPr>
            <p:spPr>
              <a:xfrm>
                <a:off x="906628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B9A6190-9EB1-4816-8A4C-70DBDEEF87CF}"/>
                  </a:ext>
                </a:extLst>
              </p:cNvPr>
              <p:cNvSpPr/>
              <p:nvPr/>
            </p:nvSpPr>
            <p:spPr>
              <a:xfrm>
                <a:off x="906628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46B5B57-3A10-4454-91C4-4A02AE28A1CC}"/>
                  </a:ext>
                </a:extLst>
              </p:cNvPr>
              <p:cNvSpPr/>
              <p:nvPr/>
            </p:nvSpPr>
            <p:spPr>
              <a:xfrm>
                <a:off x="8816451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2EEB74C-993F-4812-A195-3EAE8FEB96CD}"/>
                  </a:ext>
                </a:extLst>
              </p:cNvPr>
              <p:cNvSpPr/>
              <p:nvPr/>
            </p:nvSpPr>
            <p:spPr>
              <a:xfrm>
                <a:off x="8816451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BC43C6E-B020-40E5-BC5C-C1B95A9523A6}"/>
                  </a:ext>
                </a:extLst>
              </p:cNvPr>
              <p:cNvSpPr/>
              <p:nvPr/>
            </p:nvSpPr>
            <p:spPr>
              <a:xfrm>
                <a:off x="8816451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4C1467C-1A61-4FBE-A77F-FA266B889615}"/>
                  </a:ext>
                </a:extLst>
              </p:cNvPr>
              <p:cNvSpPr/>
              <p:nvPr/>
            </p:nvSpPr>
            <p:spPr>
              <a:xfrm>
                <a:off x="8816451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47EB00-E7D2-408D-B9EC-E88FD9A2F5C4}"/>
                  </a:ext>
                </a:extLst>
              </p:cNvPr>
              <p:cNvSpPr/>
              <p:nvPr/>
            </p:nvSpPr>
            <p:spPr>
              <a:xfrm>
                <a:off x="9311038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0418B0C-4F53-47FC-ABD2-47D32AE43D22}"/>
                  </a:ext>
                </a:extLst>
              </p:cNvPr>
              <p:cNvSpPr/>
              <p:nvPr/>
            </p:nvSpPr>
            <p:spPr>
              <a:xfrm>
                <a:off x="9311038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A08EF1C-0208-4826-BAAA-D3FC19B2F1B3}"/>
                  </a:ext>
                </a:extLst>
              </p:cNvPr>
              <p:cNvSpPr/>
              <p:nvPr/>
            </p:nvSpPr>
            <p:spPr>
              <a:xfrm>
                <a:off x="9311038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FA43D09-F88B-4D4E-A3A4-5C27F8A6EF7A}"/>
                  </a:ext>
                </a:extLst>
              </p:cNvPr>
              <p:cNvSpPr/>
              <p:nvPr/>
            </p:nvSpPr>
            <p:spPr>
              <a:xfrm>
                <a:off x="9311038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4BACB19-8722-456F-AB26-1B738B9CB6E2}"/>
                  </a:ext>
                </a:extLst>
              </p:cNvPr>
              <p:cNvSpPr/>
              <p:nvPr/>
            </p:nvSpPr>
            <p:spPr>
              <a:xfrm>
                <a:off x="955671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AB48AC3-1FA4-4ACA-A106-D8C94E018BD7}"/>
                  </a:ext>
                </a:extLst>
              </p:cNvPr>
              <p:cNvSpPr/>
              <p:nvPr/>
            </p:nvSpPr>
            <p:spPr>
              <a:xfrm>
                <a:off x="955671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8F905C4-B803-489B-94E1-B8986CDEFE67}"/>
                  </a:ext>
                </a:extLst>
              </p:cNvPr>
              <p:cNvSpPr/>
              <p:nvPr/>
            </p:nvSpPr>
            <p:spPr>
              <a:xfrm>
                <a:off x="955671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E81757-E42E-4CF8-9F96-8017166FA10F}"/>
                  </a:ext>
                </a:extLst>
              </p:cNvPr>
              <p:cNvSpPr/>
              <p:nvPr/>
            </p:nvSpPr>
            <p:spPr>
              <a:xfrm>
                <a:off x="955671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8EC44ECB-0C43-432D-9D13-A6A4C62D9F12}"/>
                  </a:ext>
                </a:extLst>
              </p:cNvPr>
              <p:cNvSpPr/>
              <p:nvPr/>
            </p:nvSpPr>
            <p:spPr>
              <a:xfrm>
                <a:off x="7824926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E508B40A-BB59-41CA-A354-6094AD245F7A}"/>
                  </a:ext>
                </a:extLst>
              </p:cNvPr>
              <p:cNvSpPr/>
              <p:nvPr/>
            </p:nvSpPr>
            <p:spPr>
              <a:xfrm>
                <a:off x="7824926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D01EE223-76AF-45A1-A252-85977CB5F223}"/>
                  </a:ext>
                </a:extLst>
              </p:cNvPr>
              <p:cNvSpPr/>
              <p:nvPr/>
            </p:nvSpPr>
            <p:spPr>
              <a:xfrm>
                <a:off x="7824926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5EE0A7F-AB7D-4468-A422-E9B7427F503C}"/>
                  </a:ext>
                </a:extLst>
              </p:cNvPr>
              <p:cNvSpPr/>
              <p:nvPr/>
            </p:nvSpPr>
            <p:spPr>
              <a:xfrm>
                <a:off x="7824926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926AAFE-D95C-4251-8B20-1C04C3470DD4}"/>
                  </a:ext>
                </a:extLst>
              </p:cNvPr>
              <p:cNvSpPr/>
              <p:nvPr/>
            </p:nvSpPr>
            <p:spPr>
              <a:xfrm>
                <a:off x="832341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6B993C46-61C9-44F8-ABB2-B3CBFCB5BC5E}"/>
                  </a:ext>
                </a:extLst>
              </p:cNvPr>
              <p:cNvSpPr/>
              <p:nvPr/>
            </p:nvSpPr>
            <p:spPr>
              <a:xfrm>
                <a:off x="832341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578E93E-AB7C-44F7-BD8F-6EC6D16D8BE9}"/>
                  </a:ext>
                </a:extLst>
              </p:cNvPr>
              <p:cNvSpPr/>
              <p:nvPr/>
            </p:nvSpPr>
            <p:spPr>
              <a:xfrm>
                <a:off x="832341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B54BD3F2-46E4-45E8-9109-43FFE5C6F444}"/>
                  </a:ext>
                </a:extLst>
              </p:cNvPr>
              <p:cNvSpPr/>
              <p:nvPr/>
            </p:nvSpPr>
            <p:spPr>
              <a:xfrm>
                <a:off x="832341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7E3AD23-1166-4EE3-A307-747945F66966}"/>
                  </a:ext>
                </a:extLst>
              </p:cNvPr>
              <p:cNvSpPr/>
              <p:nvPr/>
            </p:nvSpPr>
            <p:spPr>
              <a:xfrm>
                <a:off x="856909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919471D-7132-453B-AE8F-FAFF72E3286F}"/>
                  </a:ext>
                </a:extLst>
              </p:cNvPr>
              <p:cNvSpPr/>
              <p:nvPr/>
            </p:nvSpPr>
            <p:spPr>
              <a:xfrm>
                <a:off x="856909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FCAFBDDE-8A7C-40FC-8D68-7421A602DB8C}"/>
                  </a:ext>
                </a:extLst>
              </p:cNvPr>
              <p:cNvSpPr/>
              <p:nvPr/>
            </p:nvSpPr>
            <p:spPr>
              <a:xfrm>
                <a:off x="856909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B747E70-BF32-43D7-9CBD-5028008E1393}"/>
                  </a:ext>
                </a:extLst>
              </p:cNvPr>
              <p:cNvSpPr/>
              <p:nvPr/>
            </p:nvSpPr>
            <p:spPr>
              <a:xfrm>
                <a:off x="856909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0C2FD337-468D-4885-AC49-CC3FA1EEFDBB}"/>
                  </a:ext>
                </a:extLst>
              </p:cNvPr>
              <p:cNvSpPr/>
              <p:nvPr/>
            </p:nvSpPr>
            <p:spPr>
              <a:xfrm>
                <a:off x="807475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F4FEEA6C-5183-49E0-9339-AE4B655CE8E4}"/>
                  </a:ext>
                </a:extLst>
              </p:cNvPr>
              <p:cNvSpPr/>
              <p:nvPr/>
            </p:nvSpPr>
            <p:spPr>
              <a:xfrm>
                <a:off x="807475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2D9E97-E18F-42C9-8B53-117362F512F7}"/>
                  </a:ext>
                </a:extLst>
              </p:cNvPr>
              <p:cNvSpPr/>
              <p:nvPr/>
            </p:nvSpPr>
            <p:spPr>
              <a:xfrm>
                <a:off x="807475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A7ACA87-54A1-4A58-B6B1-0FF1A190E68D}"/>
                  </a:ext>
                </a:extLst>
              </p:cNvPr>
              <p:cNvSpPr/>
              <p:nvPr/>
            </p:nvSpPr>
            <p:spPr>
              <a:xfrm>
                <a:off x="807475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731308D-0BAB-4FE2-88BD-B231523ECA9B}"/>
                  </a:ext>
                </a:extLst>
              </p:cNvPr>
              <p:cNvSpPr/>
              <p:nvPr/>
            </p:nvSpPr>
            <p:spPr>
              <a:xfrm>
                <a:off x="906628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86249A4-61C5-4718-A076-FBAB4959A072}"/>
                  </a:ext>
                </a:extLst>
              </p:cNvPr>
              <p:cNvSpPr/>
              <p:nvPr/>
            </p:nvSpPr>
            <p:spPr>
              <a:xfrm>
                <a:off x="906628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2A38678-2E4E-496E-8B4B-B1F46CDBA358}"/>
                  </a:ext>
                </a:extLst>
              </p:cNvPr>
              <p:cNvSpPr/>
              <p:nvPr/>
            </p:nvSpPr>
            <p:spPr>
              <a:xfrm>
                <a:off x="906628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612A2B05-37A8-47FD-A45A-1A2B98B9A3D5}"/>
                  </a:ext>
                </a:extLst>
              </p:cNvPr>
              <p:cNvSpPr/>
              <p:nvPr/>
            </p:nvSpPr>
            <p:spPr>
              <a:xfrm>
                <a:off x="906628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BB919D8-7A6A-427F-ABD0-8A55BB69A0DA}"/>
                  </a:ext>
                </a:extLst>
              </p:cNvPr>
              <p:cNvSpPr/>
              <p:nvPr/>
            </p:nvSpPr>
            <p:spPr>
              <a:xfrm>
                <a:off x="8816451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97D26E8-EE8A-41EC-B2EC-EED666B3728F}"/>
                  </a:ext>
                </a:extLst>
              </p:cNvPr>
              <p:cNvSpPr/>
              <p:nvPr/>
            </p:nvSpPr>
            <p:spPr>
              <a:xfrm>
                <a:off x="8816451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2BA3F207-3612-4322-81EB-36DB0796BA2B}"/>
                  </a:ext>
                </a:extLst>
              </p:cNvPr>
              <p:cNvSpPr/>
              <p:nvPr/>
            </p:nvSpPr>
            <p:spPr>
              <a:xfrm>
                <a:off x="8816451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627A07EE-71C7-4604-948D-4F86BDA4E415}"/>
                  </a:ext>
                </a:extLst>
              </p:cNvPr>
              <p:cNvSpPr/>
              <p:nvPr/>
            </p:nvSpPr>
            <p:spPr>
              <a:xfrm>
                <a:off x="8816451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04368677-7430-42B4-B723-B96E4FF9DB59}"/>
                  </a:ext>
                </a:extLst>
              </p:cNvPr>
              <p:cNvSpPr/>
              <p:nvPr/>
            </p:nvSpPr>
            <p:spPr>
              <a:xfrm>
                <a:off x="9311038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5975CA65-A324-469B-9D20-27F3D1796E6D}"/>
                  </a:ext>
                </a:extLst>
              </p:cNvPr>
              <p:cNvSpPr/>
              <p:nvPr/>
            </p:nvSpPr>
            <p:spPr>
              <a:xfrm>
                <a:off x="9311038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400EA3D8-1DFE-4026-8AEC-D3AC85ADE0EB}"/>
                  </a:ext>
                </a:extLst>
              </p:cNvPr>
              <p:cNvSpPr/>
              <p:nvPr/>
            </p:nvSpPr>
            <p:spPr>
              <a:xfrm>
                <a:off x="9311038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30B4532C-8BD2-4036-A057-25677AF54045}"/>
                  </a:ext>
                </a:extLst>
              </p:cNvPr>
              <p:cNvSpPr/>
              <p:nvPr/>
            </p:nvSpPr>
            <p:spPr>
              <a:xfrm>
                <a:off x="9311038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4FF8CA4-618C-4BEE-BCD3-B7666ED0D627}"/>
                  </a:ext>
                </a:extLst>
              </p:cNvPr>
              <p:cNvSpPr/>
              <p:nvPr/>
            </p:nvSpPr>
            <p:spPr>
              <a:xfrm>
                <a:off x="955671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A281546A-9758-44F0-9006-65085A5A31EC}"/>
                  </a:ext>
                </a:extLst>
              </p:cNvPr>
              <p:cNvSpPr/>
              <p:nvPr/>
            </p:nvSpPr>
            <p:spPr>
              <a:xfrm>
                <a:off x="955671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B8E58CC3-1F22-434E-B1D3-AAA189EE0F1D}"/>
                  </a:ext>
                </a:extLst>
              </p:cNvPr>
              <p:cNvSpPr/>
              <p:nvPr/>
            </p:nvSpPr>
            <p:spPr>
              <a:xfrm>
                <a:off x="955671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1A7F200-ED74-4C35-9CAE-39B4DEF02E47}"/>
                  </a:ext>
                </a:extLst>
              </p:cNvPr>
              <p:cNvSpPr/>
              <p:nvPr/>
            </p:nvSpPr>
            <p:spPr>
              <a:xfrm>
                <a:off x="955671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E95606E-6D51-425C-8F38-CFF3CB9E2621}"/>
                  </a:ext>
                </a:extLst>
              </p:cNvPr>
              <p:cNvSpPr/>
              <p:nvPr/>
            </p:nvSpPr>
            <p:spPr>
              <a:xfrm>
                <a:off x="7824926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6D3D047B-9322-4DAF-99C2-48BA812A1380}"/>
                  </a:ext>
                </a:extLst>
              </p:cNvPr>
              <p:cNvSpPr/>
              <p:nvPr/>
            </p:nvSpPr>
            <p:spPr>
              <a:xfrm>
                <a:off x="7824926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70AC64D-5322-4E82-A78E-985AE5E87A6A}"/>
                  </a:ext>
                </a:extLst>
              </p:cNvPr>
              <p:cNvSpPr/>
              <p:nvPr/>
            </p:nvSpPr>
            <p:spPr>
              <a:xfrm>
                <a:off x="7824926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D10BBC06-C566-4C08-84A1-3564B7DCC72A}"/>
                  </a:ext>
                </a:extLst>
              </p:cNvPr>
              <p:cNvSpPr/>
              <p:nvPr/>
            </p:nvSpPr>
            <p:spPr>
              <a:xfrm>
                <a:off x="7824926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6F2C49AB-45F6-4DF8-A39B-3F8993683C87}"/>
                  </a:ext>
                </a:extLst>
              </p:cNvPr>
              <p:cNvSpPr/>
              <p:nvPr/>
            </p:nvSpPr>
            <p:spPr>
              <a:xfrm>
                <a:off x="832341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CA2184F2-B0BC-4F3C-8D3A-8FA2854C1CF8}"/>
                  </a:ext>
                </a:extLst>
              </p:cNvPr>
              <p:cNvSpPr/>
              <p:nvPr/>
            </p:nvSpPr>
            <p:spPr>
              <a:xfrm>
                <a:off x="832341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F3E5A02-9E0C-46D2-A97D-2A2C1752D6C6}"/>
                  </a:ext>
                </a:extLst>
              </p:cNvPr>
              <p:cNvSpPr/>
              <p:nvPr/>
            </p:nvSpPr>
            <p:spPr>
              <a:xfrm>
                <a:off x="832341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87967402-343C-401E-8DF6-B805BE816F45}"/>
                  </a:ext>
                </a:extLst>
              </p:cNvPr>
              <p:cNvSpPr/>
              <p:nvPr/>
            </p:nvSpPr>
            <p:spPr>
              <a:xfrm>
                <a:off x="832341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7BD3116-2E3A-4C87-BB38-BA1C8E9BE76A}"/>
                  </a:ext>
                </a:extLst>
              </p:cNvPr>
              <p:cNvSpPr/>
              <p:nvPr/>
            </p:nvSpPr>
            <p:spPr>
              <a:xfrm>
                <a:off x="856909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1B4C254-3C62-4C1C-BD3B-C6090BDE9487}"/>
                  </a:ext>
                </a:extLst>
              </p:cNvPr>
              <p:cNvSpPr/>
              <p:nvPr/>
            </p:nvSpPr>
            <p:spPr>
              <a:xfrm>
                <a:off x="856909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CFC9A68-F546-4CC4-8E55-1A314955DBBD}"/>
                  </a:ext>
                </a:extLst>
              </p:cNvPr>
              <p:cNvSpPr/>
              <p:nvPr/>
            </p:nvSpPr>
            <p:spPr>
              <a:xfrm>
                <a:off x="856909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87C58D3-6EE0-4436-A98B-2346018E1ABB}"/>
                  </a:ext>
                </a:extLst>
              </p:cNvPr>
              <p:cNvSpPr/>
              <p:nvPr/>
            </p:nvSpPr>
            <p:spPr>
              <a:xfrm>
                <a:off x="856909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0AD9B371-889E-4247-A58B-427662AF12BA}"/>
                  </a:ext>
                </a:extLst>
              </p:cNvPr>
              <p:cNvSpPr/>
              <p:nvPr/>
            </p:nvSpPr>
            <p:spPr>
              <a:xfrm>
                <a:off x="9804702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77596F69-497D-44BE-921F-02C791624CD0}"/>
                  </a:ext>
                </a:extLst>
              </p:cNvPr>
              <p:cNvSpPr/>
              <p:nvPr/>
            </p:nvSpPr>
            <p:spPr>
              <a:xfrm>
                <a:off x="9804702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863100B-890E-4A34-A956-06ABAC7E0D72}"/>
                  </a:ext>
                </a:extLst>
              </p:cNvPr>
              <p:cNvSpPr/>
              <p:nvPr/>
            </p:nvSpPr>
            <p:spPr>
              <a:xfrm>
                <a:off x="9804702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E2DB351-C4C6-4B4C-969D-35CAAF3B6C7B}"/>
                  </a:ext>
                </a:extLst>
              </p:cNvPr>
              <p:cNvSpPr/>
              <p:nvPr/>
            </p:nvSpPr>
            <p:spPr>
              <a:xfrm>
                <a:off x="9804702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8AE3696-821C-4933-AC4B-A26830D2E58E}"/>
                  </a:ext>
                </a:extLst>
              </p:cNvPr>
              <p:cNvSpPr/>
              <p:nvPr/>
            </p:nvSpPr>
            <p:spPr>
              <a:xfrm>
                <a:off x="9804702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18E850D-BAF6-4A77-A6F4-A7FCC74F25B5}"/>
                  </a:ext>
                </a:extLst>
              </p:cNvPr>
              <p:cNvSpPr/>
              <p:nvPr/>
            </p:nvSpPr>
            <p:spPr>
              <a:xfrm>
                <a:off x="9804702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17287D8-0F98-479B-9772-D8B709DE8916}"/>
                  </a:ext>
                </a:extLst>
              </p:cNvPr>
              <p:cNvSpPr/>
              <p:nvPr/>
            </p:nvSpPr>
            <p:spPr>
              <a:xfrm>
                <a:off x="9804702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B0B7E67-088C-4338-A815-617E32F1F174}"/>
                  </a:ext>
                </a:extLst>
              </p:cNvPr>
              <p:cNvSpPr/>
              <p:nvPr/>
            </p:nvSpPr>
            <p:spPr>
              <a:xfrm>
                <a:off x="9804702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F38D51C9-1A5C-43D2-939E-D88B1DD3995E}"/>
                  </a:ext>
                </a:extLst>
              </p:cNvPr>
              <p:cNvSpPr/>
              <p:nvPr/>
            </p:nvSpPr>
            <p:spPr>
              <a:xfrm>
                <a:off x="807475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E602304-FC79-4077-8A16-C2AF695DB18B}"/>
                  </a:ext>
                </a:extLst>
              </p:cNvPr>
              <p:cNvSpPr/>
              <p:nvPr/>
            </p:nvSpPr>
            <p:spPr>
              <a:xfrm>
                <a:off x="906628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E713EDD-0B5E-454C-B840-9834E605C91A}"/>
                  </a:ext>
                </a:extLst>
              </p:cNvPr>
              <p:cNvSpPr/>
              <p:nvPr/>
            </p:nvSpPr>
            <p:spPr>
              <a:xfrm>
                <a:off x="8816451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DA6C10B-563D-4490-84C1-0B12A83BDE84}"/>
                  </a:ext>
                </a:extLst>
              </p:cNvPr>
              <p:cNvSpPr/>
              <p:nvPr/>
            </p:nvSpPr>
            <p:spPr>
              <a:xfrm>
                <a:off x="9311038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3B6CA63-7C9D-47C5-BB91-F6D403E56F10}"/>
                  </a:ext>
                </a:extLst>
              </p:cNvPr>
              <p:cNvSpPr/>
              <p:nvPr/>
            </p:nvSpPr>
            <p:spPr>
              <a:xfrm>
                <a:off x="955671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2C62FE2-1D80-4D25-AEFC-246EF260B57F}"/>
                  </a:ext>
                </a:extLst>
              </p:cNvPr>
              <p:cNvSpPr/>
              <p:nvPr/>
            </p:nvSpPr>
            <p:spPr>
              <a:xfrm>
                <a:off x="7824926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A8434212-FDE1-4DC9-A45D-F3C4305A40F7}"/>
                  </a:ext>
                </a:extLst>
              </p:cNvPr>
              <p:cNvSpPr/>
              <p:nvPr/>
            </p:nvSpPr>
            <p:spPr>
              <a:xfrm>
                <a:off x="832341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299535C0-BB8D-4BBB-B632-18D69D8B4BF9}"/>
                  </a:ext>
                </a:extLst>
              </p:cNvPr>
              <p:cNvSpPr/>
              <p:nvPr/>
            </p:nvSpPr>
            <p:spPr>
              <a:xfrm>
                <a:off x="856909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2BAF271-D4F5-4950-B021-0DE5D7978EBE}"/>
                  </a:ext>
                </a:extLst>
              </p:cNvPr>
              <p:cNvSpPr/>
              <p:nvPr/>
            </p:nvSpPr>
            <p:spPr>
              <a:xfrm>
                <a:off x="9804702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A3AFDC26-6B39-474B-8880-D633D385835B}"/>
                  </a:ext>
                </a:extLst>
              </p:cNvPr>
              <p:cNvSpPr/>
              <p:nvPr/>
            </p:nvSpPr>
            <p:spPr>
              <a:xfrm>
                <a:off x="807475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3EFC56B-A406-49B2-92EE-242D69D95031}"/>
                  </a:ext>
                </a:extLst>
              </p:cNvPr>
              <p:cNvSpPr/>
              <p:nvPr/>
            </p:nvSpPr>
            <p:spPr>
              <a:xfrm>
                <a:off x="906628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F2C2A77C-F14D-4A2B-8A9A-6290420163DA}"/>
                  </a:ext>
                </a:extLst>
              </p:cNvPr>
              <p:cNvSpPr/>
              <p:nvPr/>
            </p:nvSpPr>
            <p:spPr>
              <a:xfrm>
                <a:off x="8816451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1FCE921-0801-4559-9318-54581F9663E6}"/>
                  </a:ext>
                </a:extLst>
              </p:cNvPr>
              <p:cNvSpPr/>
              <p:nvPr/>
            </p:nvSpPr>
            <p:spPr>
              <a:xfrm>
                <a:off x="9311038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B319CAF-77B7-4538-ACF7-B78A66679492}"/>
                  </a:ext>
                </a:extLst>
              </p:cNvPr>
              <p:cNvSpPr/>
              <p:nvPr/>
            </p:nvSpPr>
            <p:spPr>
              <a:xfrm>
                <a:off x="955671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66E1373-8F69-4617-8604-EA05E521DCB5}"/>
                  </a:ext>
                </a:extLst>
              </p:cNvPr>
              <p:cNvSpPr/>
              <p:nvPr/>
            </p:nvSpPr>
            <p:spPr>
              <a:xfrm>
                <a:off x="7824926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FCC0FFD-A62E-4800-8183-CE5A8C7C73DD}"/>
                  </a:ext>
                </a:extLst>
              </p:cNvPr>
              <p:cNvSpPr/>
              <p:nvPr/>
            </p:nvSpPr>
            <p:spPr>
              <a:xfrm>
                <a:off x="832341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20FE587D-9C42-4A27-AE1B-000B8F23490E}"/>
                  </a:ext>
                </a:extLst>
              </p:cNvPr>
              <p:cNvSpPr/>
              <p:nvPr/>
            </p:nvSpPr>
            <p:spPr>
              <a:xfrm>
                <a:off x="856909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B59AE93E-C388-4FE2-86A4-270C37425A30}"/>
                  </a:ext>
                </a:extLst>
              </p:cNvPr>
              <p:cNvSpPr/>
              <p:nvPr/>
            </p:nvSpPr>
            <p:spPr>
              <a:xfrm>
                <a:off x="9804702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311243A-09D5-402F-8E9B-8093D8BC260C}"/>
                </a:ext>
              </a:extLst>
            </p:cNvPr>
            <p:cNvSpPr/>
            <p:nvPr/>
          </p:nvSpPr>
          <p:spPr>
            <a:xfrm>
              <a:off x="7882288" y="4831054"/>
              <a:ext cx="1381168" cy="135996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5" name="나눔스퀘어OTF Bold">
            <a:extLst>
              <a:ext uri="{FF2B5EF4-FFF2-40B4-BE49-F238E27FC236}">
                <a16:creationId xmlns:a16="http://schemas.microsoft.com/office/drawing/2014/main" id="{C2DDEA3C-32BE-4991-9054-AD416CF93C1A}"/>
              </a:ext>
            </a:extLst>
          </p:cNvPr>
          <p:cNvSpPr txBox="1"/>
          <p:nvPr/>
        </p:nvSpPr>
        <p:spPr>
          <a:xfrm>
            <a:off x="280558" y="5041338"/>
            <a:ext cx="4610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3dp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정사각형을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만들었을때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078CE3-5C76-4228-8BB7-873B14A69AE0}"/>
              </a:ext>
            </a:extLst>
          </p:cNvPr>
          <p:cNvGrpSpPr/>
          <p:nvPr/>
        </p:nvGrpSpPr>
        <p:grpSpPr>
          <a:xfrm>
            <a:off x="5129355" y="1163708"/>
            <a:ext cx="2526059" cy="2510126"/>
            <a:chOff x="5129355" y="1163708"/>
            <a:chExt cx="2526059" cy="2510126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86E772EB-5114-4457-A8E2-5BBA8F37262E}"/>
                </a:ext>
              </a:extLst>
            </p:cNvPr>
            <p:cNvGrpSpPr/>
            <p:nvPr/>
          </p:nvGrpSpPr>
          <p:grpSpPr>
            <a:xfrm>
              <a:off x="5129355" y="1163708"/>
              <a:ext cx="2526059" cy="2510126"/>
              <a:chOff x="4102099" y="3952851"/>
              <a:chExt cx="1116116" cy="1109076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8C48861B-043F-4CF1-BCC7-487B167402AF}"/>
                  </a:ext>
                </a:extLst>
              </p:cNvPr>
              <p:cNvGrpSpPr/>
              <p:nvPr/>
            </p:nvGrpSpPr>
            <p:grpSpPr>
              <a:xfrm>
                <a:off x="4102100" y="3952851"/>
                <a:ext cx="1116115" cy="223223"/>
                <a:chOff x="4102100" y="3952851"/>
                <a:chExt cx="1116115" cy="223223"/>
              </a:xfrm>
            </p:grpSpPr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76D837F9-1E2F-4C71-8444-60E2D870EC56}"/>
                    </a:ext>
                  </a:extLst>
                </p:cNvPr>
                <p:cNvSpPr/>
                <p:nvPr/>
              </p:nvSpPr>
              <p:spPr>
                <a:xfrm>
                  <a:off x="4102100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02BDE43D-F840-4EBA-B56B-16380FB8CFCF}"/>
                    </a:ext>
                  </a:extLst>
                </p:cNvPr>
                <p:cNvSpPr/>
                <p:nvPr/>
              </p:nvSpPr>
              <p:spPr>
                <a:xfrm>
                  <a:off x="4325323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BA9D140-FADD-4A22-95A8-57045C810154}"/>
                    </a:ext>
                  </a:extLst>
                </p:cNvPr>
                <p:cNvSpPr/>
                <p:nvPr/>
              </p:nvSpPr>
              <p:spPr>
                <a:xfrm>
                  <a:off x="4548546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8B07BB82-075F-47DC-A9B2-360959594A8C}"/>
                    </a:ext>
                  </a:extLst>
                </p:cNvPr>
                <p:cNvSpPr/>
                <p:nvPr/>
              </p:nvSpPr>
              <p:spPr>
                <a:xfrm>
                  <a:off x="4771769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4F12E21C-ED10-4075-B1E4-04D2804677FE}"/>
                    </a:ext>
                  </a:extLst>
                </p:cNvPr>
                <p:cNvSpPr/>
                <p:nvPr/>
              </p:nvSpPr>
              <p:spPr>
                <a:xfrm>
                  <a:off x="4994992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E3B282F-AA9F-45FB-8F58-F5AC44D7F637}"/>
                  </a:ext>
                </a:extLst>
              </p:cNvPr>
              <p:cNvGrpSpPr/>
              <p:nvPr/>
            </p:nvGrpSpPr>
            <p:grpSpPr>
              <a:xfrm>
                <a:off x="4102100" y="417607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DD56A28F-15C8-4F0F-BA18-36646FD33B94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1AFF35D6-2EFF-4AA8-872A-5BD233BEBF55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8E0F60D2-F1B3-4023-A9AF-DC74C0A925A8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8C49E405-4433-460F-8623-C5130CAE4199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09DC6E2-00B2-4676-ADB1-79B18C5E51A9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A774B606-678D-43B6-A0A7-151CC851EDC5}"/>
                  </a:ext>
                </a:extLst>
              </p:cNvPr>
              <p:cNvGrpSpPr/>
              <p:nvPr/>
            </p:nvGrpSpPr>
            <p:grpSpPr>
              <a:xfrm>
                <a:off x="4102099" y="4395057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55C065DF-596A-44CF-98EA-1B73961FC8B3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D7FE0DF7-1D04-42AE-B335-B5CDD74B3FF6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31F53285-1A3C-4E3E-828A-6709C3B962F0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4075401A-1745-4CDA-80CA-7B07220BE9E4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187AF862-ABEC-4492-9FE4-A8A6225993F2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4196627D-E4E5-4FCA-9C2D-1A2C54608BD3}"/>
                  </a:ext>
                </a:extLst>
              </p:cNvPr>
              <p:cNvGrpSpPr/>
              <p:nvPr/>
            </p:nvGrpSpPr>
            <p:grpSpPr>
              <a:xfrm>
                <a:off x="4102099" y="4616170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A213EE6F-7ABE-4332-B53D-32FAB34383A2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1068E419-40C2-4872-A074-C4F52E631D08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AB597A46-4C8C-4E86-9B6B-A55EB1C76D68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5E645C8C-02AF-4DE3-970B-187C3B3B70CF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9D4DE211-8F06-48A3-A1F3-9763BCB10CC0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4935F6CA-7915-40A5-812F-3AABFD4705A0}"/>
                  </a:ext>
                </a:extLst>
              </p:cNvPr>
              <p:cNvGrpSpPr/>
              <p:nvPr/>
            </p:nvGrpSpPr>
            <p:grpSpPr>
              <a:xfrm>
                <a:off x="4102099" y="483870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297E4EF6-20DD-47D7-BD5E-B81E4DD101B4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57799D9-563F-4FDA-9A6D-A5244A49604F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E7521EFB-452E-4414-8ABA-671724B5829B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6D8B9FC-C5BC-4436-9E56-A616C6361C5D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DCA9D941-45F2-4BA2-A61E-06979C075606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05B28A4-5E96-4C7D-996B-6CDC5F1CE753}"/>
                </a:ext>
              </a:extLst>
            </p:cNvPr>
            <p:cNvSpPr/>
            <p:nvPr/>
          </p:nvSpPr>
          <p:spPr>
            <a:xfrm>
              <a:off x="5186295" y="2232216"/>
              <a:ext cx="1403136" cy="13829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5DC9CE-3FC2-4833-ACAE-595BC20E2EC6}"/>
              </a:ext>
            </a:extLst>
          </p:cNvPr>
          <p:cNvGrpSpPr/>
          <p:nvPr/>
        </p:nvGrpSpPr>
        <p:grpSpPr>
          <a:xfrm>
            <a:off x="7824926" y="1176030"/>
            <a:ext cx="2229609" cy="2485482"/>
            <a:chOff x="7824926" y="1176030"/>
            <a:chExt cx="2229609" cy="2485482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6449D684-971E-4467-B1AD-7067D03BE6D4}"/>
                </a:ext>
              </a:extLst>
            </p:cNvPr>
            <p:cNvGrpSpPr/>
            <p:nvPr/>
          </p:nvGrpSpPr>
          <p:grpSpPr>
            <a:xfrm>
              <a:off x="7824926" y="1176030"/>
              <a:ext cx="2229609" cy="2485482"/>
              <a:chOff x="7824926" y="3746790"/>
              <a:chExt cx="2229609" cy="2485482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1C21C85-422E-47CB-B1C1-2218B77BCD35}"/>
                  </a:ext>
                </a:extLst>
              </p:cNvPr>
              <p:cNvSpPr/>
              <p:nvPr/>
            </p:nvSpPr>
            <p:spPr>
              <a:xfrm>
                <a:off x="807475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3923B93D-98C0-494D-9146-061D0755EF12}"/>
                  </a:ext>
                </a:extLst>
              </p:cNvPr>
              <p:cNvSpPr/>
              <p:nvPr/>
            </p:nvSpPr>
            <p:spPr>
              <a:xfrm>
                <a:off x="807475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9905FCA-3B7E-4DBF-97A3-EF12CFB4783D}"/>
                  </a:ext>
                </a:extLst>
              </p:cNvPr>
              <p:cNvSpPr/>
              <p:nvPr/>
            </p:nvSpPr>
            <p:spPr>
              <a:xfrm>
                <a:off x="807475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0528C93E-F78F-48D7-A49D-4624AF0EC704}"/>
                  </a:ext>
                </a:extLst>
              </p:cNvPr>
              <p:cNvSpPr/>
              <p:nvPr/>
            </p:nvSpPr>
            <p:spPr>
              <a:xfrm>
                <a:off x="807475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375DB0B-C6AB-45D2-B46C-5D499C35B542}"/>
                  </a:ext>
                </a:extLst>
              </p:cNvPr>
              <p:cNvSpPr/>
              <p:nvPr/>
            </p:nvSpPr>
            <p:spPr>
              <a:xfrm>
                <a:off x="906628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FC1828F9-D4CA-4DB9-BA30-176723E83213}"/>
                  </a:ext>
                </a:extLst>
              </p:cNvPr>
              <p:cNvSpPr/>
              <p:nvPr/>
            </p:nvSpPr>
            <p:spPr>
              <a:xfrm>
                <a:off x="906628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DEB6D7-EF4F-41A3-AB51-45D1C094878F}"/>
                  </a:ext>
                </a:extLst>
              </p:cNvPr>
              <p:cNvSpPr/>
              <p:nvPr/>
            </p:nvSpPr>
            <p:spPr>
              <a:xfrm>
                <a:off x="906628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FFCFE58D-BE1E-45C4-9780-AB2AA370CDAF}"/>
                  </a:ext>
                </a:extLst>
              </p:cNvPr>
              <p:cNvSpPr/>
              <p:nvPr/>
            </p:nvSpPr>
            <p:spPr>
              <a:xfrm>
                <a:off x="906628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FE1756A8-CB4C-4D1C-8242-AF09AC98D3F5}"/>
                  </a:ext>
                </a:extLst>
              </p:cNvPr>
              <p:cNvSpPr/>
              <p:nvPr/>
            </p:nvSpPr>
            <p:spPr>
              <a:xfrm>
                <a:off x="8816451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AC4B20FF-B225-4B4B-85C8-B62750BA645F}"/>
                  </a:ext>
                </a:extLst>
              </p:cNvPr>
              <p:cNvSpPr/>
              <p:nvPr/>
            </p:nvSpPr>
            <p:spPr>
              <a:xfrm>
                <a:off x="8816451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E2461224-6381-4DA6-B341-CCF200FC719D}"/>
                  </a:ext>
                </a:extLst>
              </p:cNvPr>
              <p:cNvSpPr/>
              <p:nvPr/>
            </p:nvSpPr>
            <p:spPr>
              <a:xfrm>
                <a:off x="8816451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F04FFC15-80A2-489B-AB80-85CC0A1CC1C4}"/>
                  </a:ext>
                </a:extLst>
              </p:cNvPr>
              <p:cNvSpPr/>
              <p:nvPr/>
            </p:nvSpPr>
            <p:spPr>
              <a:xfrm>
                <a:off x="8816451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EBFEAD6E-0EB8-426D-82DD-687F39D982B0}"/>
                  </a:ext>
                </a:extLst>
              </p:cNvPr>
              <p:cNvSpPr/>
              <p:nvPr/>
            </p:nvSpPr>
            <p:spPr>
              <a:xfrm>
                <a:off x="9311038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4D842DBB-BE18-4959-A325-E830C7ED7893}"/>
                  </a:ext>
                </a:extLst>
              </p:cNvPr>
              <p:cNvSpPr/>
              <p:nvPr/>
            </p:nvSpPr>
            <p:spPr>
              <a:xfrm>
                <a:off x="9311038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B1AE742B-F78D-44FD-A4B8-E0ECF8FC0130}"/>
                  </a:ext>
                </a:extLst>
              </p:cNvPr>
              <p:cNvSpPr/>
              <p:nvPr/>
            </p:nvSpPr>
            <p:spPr>
              <a:xfrm>
                <a:off x="9311038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09B5EF27-370D-434E-A094-23E96C74910C}"/>
                  </a:ext>
                </a:extLst>
              </p:cNvPr>
              <p:cNvSpPr/>
              <p:nvPr/>
            </p:nvSpPr>
            <p:spPr>
              <a:xfrm>
                <a:off x="9311038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CF55D3D2-DC4D-4E18-874E-AF74BD91442B}"/>
                  </a:ext>
                </a:extLst>
              </p:cNvPr>
              <p:cNvSpPr/>
              <p:nvPr/>
            </p:nvSpPr>
            <p:spPr>
              <a:xfrm>
                <a:off x="955671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71F9EC4C-B2F4-4A2D-B861-4AC0FD259DB4}"/>
                  </a:ext>
                </a:extLst>
              </p:cNvPr>
              <p:cNvSpPr/>
              <p:nvPr/>
            </p:nvSpPr>
            <p:spPr>
              <a:xfrm>
                <a:off x="955671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7BE9C2A3-EC37-49C6-9284-2ADD05288716}"/>
                  </a:ext>
                </a:extLst>
              </p:cNvPr>
              <p:cNvSpPr/>
              <p:nvPr/>
            </p:nvSpPr>
            <p:spPr>
              <a:xfrm>
                <a:off x="955671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A6B5F57B-5C87-4C01-8A44-47F124AD4B4F}"/>
                  </a:ext>
                </a:extLst>
              </p:cNvPr>
              <p:cNvSpPr/>
              <p:nvPr/>
            </p:nvSpPr>
            <p:spPr>
              <a:xfrm>
                <a:off x="955671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62AE4F33-9D37-4D23-92DE-177D5BA904DB}"/>
                  </a:ext>
                </a:extLst>
              </p:cNvPr>
              <p:cNvSpPr/>
              <p:nvPr/>
            </p:nvSpPr>
            <p:spPr>
              <a:xfrm>
                <a:off x="7824926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CEC21662-55D4-4ECF-B97F-296D8FA1A09D}"/>
                  </a:ext>
                </a:extLst>
              </p:cNvPr>
              <p:cNvSpPr/>
              <p:nvPr/>
            </p:nvSpPr>
            <p:spPr>
              <a:xfrm>
                <a:off x="7824926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B9270CCC-6B7C-4E35-9326-337CC5A027C3}"/>
                  </a:ext>
                </a:extLst>
              </p:cNvPr>
              <p:cNvSpPr/>
              <p:nvPr/>
            </p:nvSpPr>
            <p:spPr>
              <a:xfrm>
                <a:off x="7824926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DB58E03F-5745-485E-89C0-61C5AFDED7B5}"/>
                  </a:ext>
                </a:extLst>
              </p:cNvPr>
              <p:cNvSpPr/>
              <p:nvPr/>
            </p:nvSpPr>
            <p:spPr>
              <a:xfrm>
                <a:off x="7824926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2D3A973D-BD37-4E6F-B70C-3DDD8E04C577}"/>
                  </a:ext>
                </a:extLst>
              </p:cNvPr>
              <p:cNvSpPr/>
              <p:nvPr/>
            </p:nvSpPr>
            <p:spPr>
              <a:xfrm>
                <a:off x="832341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773372C7-3AF0-4D4C-ABDE-9C8BA52CFE2C}"/>
                  </a:ext>
                </a:extLst>
              </p:cNvPr>
              <p:cNvSpPr/>
              <p:nvPr/>
            </p:nvSpPr>
            <p:spPr>
              <a:xfrm>
                <a:off x="832341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F8F2B50C-F34B-4734-9A5D-728FFC39D8B0}"/>
                  </a:ext>
                </a:extLst>
              </p:cNvPr>
              <p:cNvSpPr/>
              <p:nvPr/>
            </p:nvSpPr>
            <p:spPr>
              <a:xfrm>
                <a:off x="832341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2E20DAA0-6233-46FF-8D2A-C073BC263B1B}"/>
                  </a:ext>
                </a:extLst>
              </p:cNvPr>
              <p:cNvSpPr/>
              <p:nvPr/>
            </p:nvSpPr>
            <p:spPr>
              <a:xfrm>
                <a:off x="832341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EECFBC9-3321-43E9-91FB-F093258E1D4B}"/>
                  </a:ext>
                </a:extLst>
              </p:cNvPr>
              <p:cNvSpPr/>
              <p:nvPr/>
            </p:nvSpPr>
            <p:spPr>
              <a:xfrm>
                <a:off x="856909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7CA252C8-160F-4E21-BDFC-0693C996F80B}"/>
                  </a:ext>
                </a:extLst>
              </p:cNvPr>
              <p:cNvSpPr/>
              <p:nvPr/>
            </p:nvSpPr>
            <p:spPr>
              <a:xfrm>
                <a:off x="856909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88F69FD7-4C44-4D18-85ED-A77F6F276A51}"/>
                  </a:ext>
                </a:extLst>
              </p:cNvPr>
              <p:cNvSpPr/>
              <p:nvPr/>
            </p:nvSpPr>
            <p:spPr>
              <a:xfrm>
                <a:off x="856909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500C686-2133-4ABE-ADF5-D5F7D82943A0}"/>
                  </a:ext>
                </a:extLst>
              </p:cNvPr>
              <p:cNvSpPr/>
              <p:nvPr/>
            </p:nvSpPr>
            <p:spPr>
              <a:xfrm>
                <a:off x="856909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C1648AAF-8ABE-4632-BEA3-81FBC8F10B86}"/>
                  </a:ext>
                </a:extLst>
              </p:cNvPr>
              <p:cNvSpPr/>
              <p:nvPr/>
            </p:nvSpPr>
            <p:spPr>
              <a:xfrm>
                <a:off x="807475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CC2DE97-46F0-4016-8D5A-130D77B61632}"/>
                  </a:ext>
                </a:extLst>
              </p:cNvPr>
              <p:cNvSpPr/>
              <p:nvPr/>
            </p:nvSpPr>
            <p:spPr>
              <a:xfrm>
                <a:off x="807475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0ABCC196-2F65-4F9F-9216-69F74D0C3748}"/>
                  </a:ext>
                </a:extLst>
              </p:cNvPr>
              <p:cNvSpPr/>
              <p:nvPr/>
            </p:nvSpPr>
            <p:spPr>
              <a:xfrm>
                <a:off x="807475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76567CFB-739F-49DC-9F55-147BBEC8815D}"/>
                  </a:ext>
                </a:extLst>
              </p:cNvPr>
              <p:cNvSpPr/>
              <p:nvPr/>
            </p:nvSpPr>
            <p:spPr>
              <a:xfrm>
                <a:off x="807475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A9B5317-7AC7-4314-B780-D67F1399DB3F}"/>
                  </a:ext>
                </a:extLst>
              </p:cNvPr>
              <p:cNvSpPr/>
              <p:nvPr/>
            </p:nvSpPr>
            <p:spPr>
              <a:xfrm>
                <a:off x="906628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113D290-AAD0-4C58-9726-C133F45D3FB7}"/>
                  </a:ext>
                </a:extLst>
              </p:cNvPr>
              <p:cNvSpPr/>
              <p:nvPr/>
            </p:nvSpPr>
            <p:spPr>
              <a:xfrm>
                <a:off x="906628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43A86955-1D9D-4F18-81A9-4960F1528FEB}"/>
                  </a:ext>
                </a:extLst>
              </p:cNvPr>
              <p:cNvSpPr/>
              <p:nvPr/>
            </p:nvSpPr>
            <p:spPr>
              <a:xfrm>
                <a:off x="906628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0D5135F-22E7-485F-B877-723891452C61}"/>
                  </a:ext>
                </a:extLst>
              </p:cNvPr>
              <p:cNvSpPr/>
              <p:nvPr/>
            </p:nvSpPr>
            <p:spPr>
              <a:xfrm>
                <a:off x="906628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E7AC8704-40E8-4D7C-8CCA-B314C0DC5FF4}"/>
                  </a:ext>
                </a:extLst>
              </p:cNvPr>
              <p:cNvSpPr/>
              <p:nvPr/>
            </p:nvSpPr>
            <p:spPr>
              <a:xfrm>
                <a:off x="8816451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837098E2-218E-4A94-8710-2FE3AAC5C7E3}"/>
                  </a:ext>
                </a:extLst>
              </p:cNvPr>
              <p:cNvSpPr/>
              <p:nvPr/>
            </p:nvSpPr>
            <p:spPr>
              <a:xfrm>
                <a:off x="8816451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ED52DB66-053D-4DB6-AA08-4B61CE77B1EE}"/>
                  </a:ext>
                </a:extLst>
              </p:cNvPr>
              <p:cNvSpPr/>
              <p:nvPr/>
            </p:nvSpPr>
            <p:spPr>
              <a:xfrm>
                <a:off x="8816451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A888AE7-D6C4-40E9-BDBC-8A607263507E}"/>
                  </a:ext>
                </a:extLst>
              </p:cNvPr>
              <p:cNvSpPr/>
              <p:nvPr/>
            </p:nvSpPr>
            <p:spPr>
              <a:xfrm>
                <a:off x="8816451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BBBD7696-1122-4FFE-B0EB-B0EC83F1BFA2}"/>
                  </a:ext>
                </a:extLst>
              </p:cNvPr>
              <p:cNvSpPr/>
              <p:nvPr/>
            </p:nvSpPr>
            <p:spPr>
              <a:xfrm>
                <a:off x="9311038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F3FAA3F0-6F6E-4044-AC62-730748AFB76A}"/>
                  </a:ext>
                </a:extLst>
              </p:cNvPr>
              <p:cNvSpPr/>
              <p:nvPr/>
            </p:nvSpPr>
            <p:spPr>
              <a:xfrm>
                <a:off x="9311038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5EF2D9E9-6871-43DC-AA98-7F49AF047B54}"/>
                  </a:ext>
                </a:extLst>
              </p:cNvPr>
              <p:cNvSpPr/>
              <p:nvPr/>
            </p:nvSpPr>
            <p:spPr>
              <a:xfrm>
                <a:off x="9311038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66785A86-34A5-497F-8EDA-AC2AD792E468}"/>
                  </a:ext>
                </a:extLst>
              </p:cNvPr>
              <p:cNvSpPr/>
              <p:nvPr/>
            </p:nvSpPr>
            <p:spPr>
              <a:xfrm>
                <a:off x="9311038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F5913F2A-0B37-45DE-87D5-0400405C7C41}"/>
                  </a:ext>
                </a:extLst>
              </p:cNvPr>
              <p:cNvSpPr/>
              <p:nvPr/>
            </p:nvSpPr>
            <p:spPr>
              <a:xfrm>
                <a:off x="955671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161DD533-2CB1-48FF-BCE7-C069BEC6754A}"/>
                  </a:ext>
                </a:extLst>
              </p:cNvPr>
              <p:cNvSpPr/>
              <p:nvPr/>
            </p:nvSpPr>
            <p:spPr>
              <a:xfrm>
                <a:off x="955671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CAFBAD57-4C3B-4D45-ADB8-7D538109B6D6}"/>
                  </a:ext>
                </a:extLst>
              </p:cNvPr>
              <p:cNvSpPr/>
              <p:nvPr/>
            </p:nvSpPr>
            <p:spPr>
              <a:xfrm>
                <a:off x="955671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2C1D6735-BB5A-408B-8F57-F055544460A0}"/>
                  </a:ext>
                </a:extLst>
              </p:cNvPr>
              <p:cNvSpPr/>
              <p:nvPr/>
            </p:nvSpPr>
            <p:spPr>
              <a:xfrm>
                <a:off x="955671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0DEE0B07-659B-4CA6-AADA-DD076365B58B}"/>
                  </a:ext>
                </a:extLst>
              </p:cNvPr>
              <p:cNvSpPr/>
              <p:nvPr/>
            </p:nvSpPr>
            <p:spPr>
              <a:xfrm>
                <a:off x="7824926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86250752-EE16-46D2-B10F-625680AB1C54}"/>
                  </a:ext>
                </a:extLst>
              </p:cNvPr>
              <p:cNvSpPr/>
              <p:nvPr/>
            </p:nvSpPr>
            <p:spPr>
              <a:xfrm>
                <a:off x="7824926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671EADA-67EE-46A9-9528-545A18DA4673}"/>
                  </a:ext>
                </a:extLst>
              </p:cNvPr>
              <p:cNvSpPr/>
              <p:nvPr/>
            </p:nvSpPr>
            <p:spPr>
              <a:xfrm>
                <a:off x="7824926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30F0F41E-FF58-4155-BBEA-B5F8A8A323B1}"/>
                  </a:ext>
                </a:extLst>
              </p:cNvPr>
              <p:cNvSpPr/>
              <p:nvPr/>
            </p:nvSpPr>
            <p:spPr>
              <a:xfrm>
                <a:off x="7824926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0F55815A-8D24-4B2C-9C28-56EC5DA277B1}"/>
                  </a:ext>
                </a:extLst>
              </p:cNvPr>
              <p:cNvSpPr/>
              <p:nvPr/>
            </p:nvSpPr>
            <p:spPr>
              <a:xfrm>
                <a:off x="832341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9A3947AD-40CE-4300-B160-BF0A5D6F444F}"/>
                  </a:ext>
                </a:extLst>
              </p:cNvPr>
              <p:cNvSpPr/>
              <p:nvPr/>
            </p:nvSpPr>
            <p:spPr>
              <a:xfrm>
                <a:off x="832341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6C156FA-D843-4889-A6D1-FB74012E8EBE}"/>
                  </a:ext>
                </a:extLst>
              </p:cNvPr>
              <p:cNvSpPr/>
              <p:nvPr/>
            </p:nvSpPr>
            <p:spPr>
              <a:xfrm>
                <a:off x="832341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49264D51-0608-4EC0-9AA6-2CA5FD018531}"/>
                  </a:ext>
                </a:extLst>
              </p:cNvPr>
              <p:cNvSpPr/>
              <p:nvPr/>
            </p:nvSpPr>
            <p:spPr>
              <a:xfrm>
                <a:off x="832341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A58FD7C9-66B8-4CC2-881E-18A046D6DFC8}"/>
                  </a:ext>
                </a:extLst>
              </p:cNvPr>
              <p:cNvSpPr/>
              <p:nvPr/>
            </p:nvSpPr>
            <p:spPr>
              <a:xfrm>
                <a:off x="856909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776E8D95-39B6-4927-B5F3-1142AD0A3DE3}"/>
                  </a:ext>
                </a:extLst>
              </p:cNvPr>
              <p:cNvSpPr/>
              <p:nvPr/>
            </p:nvSpPr>
            <p:spPr>
              <a:xfrm>
                <a:off x="856909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3C6214BC-49DC-4743-A85F-92152A95B2F6}"/>
                  </a:ext>
                </a:extLst>
              </p:cNvPr>
              <p:cNvSpPr/>
              <p:nvPr/>
            </p:nvSpPr>
            <p:spPr>
              <a:xfrm>
                <a:off x="856909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EC78C751-4F99-4901-938A-AF22AE59E2E4}"/>
                  </a:ext>
                </a:extLst>
              </p:cNvPr>
              <p:cNvSpPr/>
              <p:nvPr/>
            </p:nvSpPr>
            <p:spPr>
              <a:xfrm>
                <a:off x="856909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6BDF7453-7F01-416B-88EE-6C362970EA41}"/>
                  </a:ext>
                </a:extLst>
              </p:cNvPr>
              <p:cNvSpPr/>
              <p:nvPr/>
            </p:nvSpPr>
            <p:spPr>
              <a:xfrm>
                <a:off x="9804702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0FD230D6-95F3-4587-BF46-212C24BC66C1}"/>
                  </a:ext>
                </a:extLst>
              </p:cNvPr>
              <p:cNvSpPr/>
              <p:nvPr/>
            </p:nvSpPr>
            <p:spPr>
              <a:xfrm>
                <a:off x="9804702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9A26BB61-298B-436A-9383-8ADCBEE2E684}"/>
                  </a:ext>
                </a:extLst>
              </p:cNvPr>
              <p:cNvSpPr/>
              <p:nvPr/>
            </p:nvSpPr>
            <p:spPr>
              <a:xfrm>
                <a:off x="9804702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242FD656-F240-444D-86DC-EC6D75A98F8C}"/>
                  </a:ext>
                </a:extLst>
              </p:cNvPr>
              <p:cNvSpPr/>
              <p:nvPr/>
            </p:nvSpPr>
            <p:spPr>
              <a:xfrm>
                <a:off x="9804702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3DFFAFD-DE9B-4E1D-8745-D3F884507E3D}"/>
                  </a:ext>
                </a:extLst>
              </p:cNvPr>
              <p:cNvSpPr/>
              <p:nvPr/>
            </p:nvSpPr>
            <p:spPr>
              <a:xfrm>
                <a:off x="9804702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174E16B9-1C16-4170-B76E-45EE06A33812}"/>
                  </a:ext>
                </a:extLst>
              </p:cNvPr>
              <p:cNvSpPr/>
              <p:nvPr/>
            </p:nvSpPr>
            <p:spPr>
              <a:xfrm>
                <a:off x="9804702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6BB93DAC-D6ED-426E-8736-3EE890886425}"/>
                  </a:ext>
                </a:extLst>
              </p:cNvPr>
              <p:cNvSpPr/>
              <p:nvPr/>
            </p:nvSpPr>
            <p:spPr>
              <a:xfrm>
                <a:off x="9804702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831E43AC-0ED9-43BD-8395-2B6FBA6C51DA}"/>
                  </a:ext>
                </a:extLst>
              </p:cNvPr>
              <p:cNvSpPr/>
              <p:nvPr/>
            </p:nvSpPr>
            <p:spPr>
              <a:xfrm>
                <a:off x="9804702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C477B435-D767-4547-BA70-E76D1E59F35B}"/>
                  </a:ext>
                </a:extLst>
              </p:cNvPr>
              <p:cNvSpPr/>
              <p:nvPr/>
            </p:nvSpPr>
            <p:spPr>
              <a:xfrm>
                <a:off x="807475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B370B763-462E-433A-BD0D-E3D86CFA64FF}"/>
                  </a:ext>
                </a:extLst>
              </p:cNvPr>
              <p:cNvSpPr/>
              <p:nvPr/>
            </p:nvSpPr>
            <p:spPr>
              <a:xfrm>
                <a:off x="906628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0B09B31C-AB2D-45B1-A0C2-8A1A23E1EACF}"/>
                  </a:ext>
                </a:extLst>
              </p:cNvPr>
              <p:cNvSpPr/>
              <p:nvPr/>
            </p:nvSpPr>
            <p:spPr>
              <a:xfrm>
                <a:off x="8816451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F120E26-2E67-4893-8958-34EF16AB5505}"/>
                  </a:ext>
                </a:extLst>
              </p:cNvPr>
              <p:cNvSpPr/>
              <p:nvPr/>
            </p:nvSpPr>
            <p:spPr>
              <a:xfrm>
                <a:off x="9311038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8F3E2A92-A0F5-4C13-8EF9-F6EA1A8AE57D}"/>
                  </a:ext>
                </a:extLst>
              </p:cNvPr>
              <p:cNvSpPr/>
              <p:nvPr/>
            </p:nvSpPr>
            <p:spPr>
              <a:xfrm>
                <a:off x="955671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03352AA2-A550-4AA1-9781-768D7AB95E18}"/>
                  </a:ext>
                </a:extLst>
              </p:cNvPr>
              <p:cNvSpPr/>
              <p:nvPr/>
            </p:nvSpPr>
            <p:spPr>
              <a:xfrm>
                <a:off x="7824926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47550FA2-FF2E-4F07-8F6D-BA06F7305534}"/>
                  </a:ext>
                </a:extLst>
              </p:cNvPr>
              <p:cNvSpPr/>
              <p:nvPr/>
            </p:nvSpPr>
            <p:spPr>
              <a:xfrm>
                <a:off x="832341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A62E7FED-3816-49C4-837D-3F5605957620}"/>
                  </a:ext>
                </a:extLst>
              </p:cNvPr>
              <p:cNvSpPr/>
              <p:nvPr/>
            </p:nvSpPr>
            <p:spPr>
              <a:xfrm>
                <a:off x="856909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3AE96980-ACD0-4DE9-8834-0B36F0A1BE38}"/>
                  </a:ext>
                </a:extLst>
              </p:cNvPr>
              <p:cNvSpPr/>
              <p:nvPr/>
            </p:nvSpPr>
            <p:spPr>
              <a:xfrm>
                <a:off x="9804702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F94DBA33-F88C-4765-B470-4527EC656E03}"/>
                  </a:ext>
                </a:extLst>
              </p:cNvPr>
              <p:cNvSpPr/>
              <p:nvPr/>
            </p:nvSpPr>
            <p:spPr>
              <a:xfrm>
                <a:off x="807475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7E25639B-31C8-4704-8AA2-3E91AF3BE91B}"/>
                  </a:ext>
                </a:extLst>
              </p:cNvPr>
              <p:cNvSpPr/>
              <p:nvPr/>
            </p:nvSpPr>
            <p:spPr>
              <a:xfrm>
                <a:off x="906628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31E1D2A8-E680-44EB-BC50-FB400C159D17}"/>
                  </a:ext>
                </a:extLst>
              </p:cNvPr>
              <p:cNvSpPr/>
              <p:nvPr/>
            </p:nvSpPr>
            <p:spPr>
              <a:xfrm>
                <a:off x="8816451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BD9D2E81-0468-4E30-AC64-B0F0D74189AF}"/>
                  </a:ext>
                </a:extLst>
              </p:cNvPr>
              <p:cNvSpPr/>
              <p:nvPr/>
            </p:nvSpPr>
            <p:spPr>
              <a:xfrm>
                <a:off x="9311038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1C22902A-64C9-4DE1-BF94-2C21BBC66242}"/>
                  </a:ext>
                </a:extLst>
              </p:cNvPr>
              <p:cNvSpPr/>
              <p:nvPr/>
            </p:nvSpPr>
            <p:spPr>
              <a:xfrm>
                <a:off x="955671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7BFD092E-430A-4CDF-8C81-0F91CEB18E8D}"/>
                  </a:ext>
                </a:extLst>
              </p:cNvPr>
              <p:cNvSpPr/>
              <p:nvPr/>
            </p:nvSpPr>
            <p:spPr>
              <a:xfrm>
                <a:off x="7824926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9913FF7D-6B83-4A4C-8195-1E09683636C2}"/>
                  </a:ext>
                </a:extLst>
              </p:cNvPr>
              <p:cNvSpPr/>
              <p:nvPr/>
            </p:nvSpPr>
            <p:spPr>
              <a:xfrm>
                <a:off x="832341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26FC944B-9FC8-4CCF-8402-C5F7E07A893B}"/>
                  </a:ext>
                </a:extLst>
              </p:cNvPr>
              <p:cNvSpPr/>
              <p:nvPr/>
            </p:nvSpPr>
            <p:spPr>
              <a:xfrm>
                <a:off x="856909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52A86BE7-0819-40C2-9C97-CF0FB02642E6}"/>
                  </a:ext>
                </a:extLst>
              </p:cNvPr>
              <p:cNvSpPr/>
              <p:nvPr/>
            </p:nvSpPr>
            <p:spPr>
              <a:xfrm>
                <a:off x="9804702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4919FB8-5DAC-44DD-8D28-9ED89490F5C9}"/>
                </a:ext>
              </a:extLst>
            </p:cNvPr>
            <p:cNvSpPr/>
            <p:nvPr/>
          </p:nvSpPr>
          <p:spPr>
            <a:xfrm>
              <a:off x="7882288" y="3003038"/>
              <a:ext cx="626845" cy="6172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7" name="나눔스퀘어OTF Bold">
            <a:extLst>
              <a:ext uri="{FF2B5EF4-FFF2-40B4-BE49-F238E27FC236}">
                <a16:creationId xmlns:a16="http://schemas.microsoft.com/office/drawing/2014/main" id="{AC88620D-6C92-4513-AD76-D54116752631}"/>
              </a:ext>
            </a:extLst>
          </p:cNvPr>
          <p:cNvSpPr txBox="1"/>
          <p:nvPr/>
        </p:nvSpPr>
        <p:spPr>
          <a:xfrm>
            <a:off x="280558" y="2194697"/>
            <a:ext cx="4579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3px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정사각형을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만들었을때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871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9" name="나눔스퀘어OTF Bold">
            <a:extLst>
              <a:ext uri="{FF2B5EF4-FFF2-40B4-BE49-F238E27FC236}">
                <a16:creationId xmlns:a16="http://schemas.microsoft.com/office/drawing/2014/main" id="{5A964EF8-FBDD-472C-932E-00AD0A337A83}"/>
              </a:ext>
            </a:extLst>
          </p:cNvPr>
          <p:cNvSpPr txBox="1"/>
          <p:nvPr/>
        </p:nvSpPr>
        <p:spPr>
          <a:xfrm>
            <a:off x="958403" y="959683"/>
            <a:ext cx="724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Android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다양한 도형을 그릴 때 사용 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0" name="나눔스퀘어OTF Bold">
            <a:extLst>
              <a:ext uri="{FF2B5EF4-FFF2-40B4-BE49-F238E27FC236}">
                <a16:creationId xmlns:a16="http://schemas.microsoft.com/office/drawing/2014/main" id="{38E9B315-B877-422B-BC21-DC5B2F5ADA51}"/>
              </a:ext>
            </a:extLst>
          </p:cNvPr>
          <p:cNvSpPr txBox="1"/>
          <p:nvPr/>
        </p:nvSpPr>
        <p:spPr>
          <a:xfrm>
            <a:off x="958403" y="1635212"/>
            <a:ext cx="901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테두리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둥근 사각형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그라데이션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등을 만들 때 사용된다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3" name="나눔스퀘어OTF Bold">
            <a:extLst>
              <a:ext uri="{FF2B5EF4-FFF2-40B4-BE49-F238E27FC236}">
                <a16:creationId xmlns:a16="http://schemas.microsoft.com/office/drawing/2014/main" id="{DC6CE23D-68A0-4D22-B10D-2809E6B925B0}"/>
              </a:ext>
            </a:extLst>
          </p:cNvPr>
          <p:cNvSpPr txBox="1"/>
          <p:nvPr/>
        </p:nvSpPr>
        <p:spPr>
          <a:xfrm>
            <a:off x="958403" y="2310741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XML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파일에 정의한다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147368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E3366A-CE27-4A6B-90BA-4E120087A450}"/>
              </a:ext>
            </a:extLst>
          </p:cNvPr>
          <p:cNvGrpSpPr/>
          <p:nvPr/>
        </p:nvGrpSpPr>
        <p:grpSpPr>
          <a:xfrm>
            <a:off x="679201" y="1696768"/>
            <a:ext cx="8109199" cy="1084544"/>
            <a:chOff x="679200" y="3975113"/>
            <a:chExt cx="10833599" cy="14489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A9C1FBC-EC9B-4BAB-BBC7-D23A0094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200" y="3975113"/>
              <a:ext cx="10833599" cy="144891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06670B-8821-461A-96BE-7166E8211DFF}"/>
                </a:ext>
              </a:extLst>
            </p:cNvPr>
            <p:cNvSpPr/>
            <p:nvPr/>
          </p:nvSpPr>
          <p:spPr>
            <a:xfrm>
              <a:off x="7677702" y="4796704"/>
              <a:ext cx="3409397" cy="338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41D03B1F-B716-482D-ADAA-2AB758D06468}"/>
              </a:ext>
            </a:extLst>
          </p:cNvPr>
          <p:cNvSpPr txBox="1"/>
          <p:nvPr/>
        </p:nvSpPr>
        <p:spPr>
          <a:xfrm>
            <a:off x="463300" y="1231269"/>
            <a:ext cx="5436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res/drawable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파일에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XML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파일을 만들어준다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080FC-2951-4179-8C31-FC741BCF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41" y="3007485"/>
            <a:ext cx="5801023" cy="339212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6E47D4-425E-43A3-9B64-F3FE52A0EEF8}"/>
              </a:ext>
            </a:extLst>
          </p:cNvPr>
          <p:cNvSpPr/>
          <p:nvPr/>
        </p:nvSpPr>
        <p:spPr>
          <a:xfrm>
            <a:off x="5995988" y="3269840"/>
            <a:ext cx="5076825" cy="192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나눔스퀘어_ac">
            <a:extLst>
              <a:ext uri="{FF2B5EF4-FFF2-40B4-BE49-F238E27FC236}">
                <a16:creationId xmlns:a16="http://schemas.microsoft.com/office/drawing/2014/main" id="{FA8ACCA2-9D20-4B98-9C2D-9114C3CA7686}"/>
              </a:ext>
            </a:extLst>
          </p:cNvPr>
          <p:cNvSpPr txBox="1"/>
          <p:nvPr/>
        </p:nvSpPr>
        <p:spPr>
          <a:xfrm>
            <a:off x="4920095" y="3253469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 파일의 이름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B74BD7-F2CF-4EE1-9E36-FD1503260288}"/>
              </a:ext>
            </a:extLst>
          </p:cNvPr>
          <p:cNvSpPr/>
          <p:nvPr/>
        </p:nvSpPr>
        <p:spPr>
          <a:xfrm>
            <a:off x="5995988" y="3515824"/>
            <a:ext cx="5076825" cy="192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19E7F520-C345-4615-8F4F-3D620A4188F6}"/>
              </a:ext>
            </a:extLst>
          </p:cNvPr>
          <p:cNvSpPr txBox="1"/>
          <p:nvPr/>
        </p:nvSpPr>
        <p:spPr>
          <a:xfrm>
            <a:off x="4766207" y="3499453"/>
            <a:ext cx="1213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최상위 태그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AA8619-8BC7-4E31-B5E9-C9A6CB4C8C10}"/>
              </a:ext>
            </a:extLst>
          </p:cNvPr>
          <p:cNvSpPr/>
          <p:nvPr/>
        </p:nvSpPr>
        <p:spPr>
          <a:xfrm>
            <a:off x="5995988" y="3999353"/>
            <a:ext cx="5076825" cy="192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7B5348E3-0180-4998-8E9D-6D261C7CF5E1}"/>
              </a:ext>
            </a:extLst>
          </p:cNvPr>
          <p:cNvSpPr txBox="1"/>
          <p:nvPr/>
        </p:nvSpPr>
        <p:spPr>
          <a:xfrm>
            <a:off x="4928132" y="3982982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만들 폴더</a:t>
            </a:r>
          </a:p>
        </p:txBody>
      </p:sp>
      <p:sp>
        <p:nvSpPr>
          <p:cNvPr id="34" name="나눔스퀘어OTF Bold">
            <a:extLst>
              <a:ext uri="{FF2B5EF4-FFF2-40B4-BE49-F238E27FC236}">
                <a16:creationId xmlns:a16="http://schemas.microsoft.com/office/drawing/2014/main" id="{C30B3DDA-26C5-4809-9A7A-8F039D103AFC}"/>
              </a:ext>
            </a:extLst>
          </p:cNvPr>
          <p:cNvSpPr txBox="1"/>
          <p:nvPr/>
        </p:nvSpPr>
        <p:spPr>
          <a:xfrm>
            <a:off x="557876" y="3599243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 파일의 설정을 해준다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41B7E8A2-55E8-42E0-9713-A8E0189630C2}"/>
              </a:ext>
            </a:extLst>
          </p:cNvPr>
          <p:cNvSpPr txBox="1"/>
          <p:nvPr/>
        </p:nvSpPr>
        <p:spPr>
          <a:xfrm>
            <a:off x="711060" y="4028026"/>
            <a:ext cx="4941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최상위 태그가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shape,</a:t>
            </a: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만들 폴더가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인지 확인한다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80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0B2D9-5FE9-4A37-94B1-DC79E9EC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922" y="959683"/>
            <a:ext cx="4963218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solid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="#00b8d4"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stroke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="#455a64"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corners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:radius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63C37F-77DD-4AEE-A831-06FDA7BA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06" y="959683"/>
            <a:ext cx="3293193" cy="3648528"/>
          </a:xfrm>
          <a:prstGeom prst="rect">
            <a:avLst/>
          </a:prstGeom>
        </p:spPr>
      </p:pic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D70A98C7-F3BF-404C-A3E3-1577C00B388D}"/>
              </a:ext>
            </a:extLst>
          </p:cNvPr>
          <p:cNvSpPr txBox="1"/>
          <p:nvPr/>
        </p:nvSpPr>
        <p:spPr>
          <a:xfrm>
            <a:off x="1430333" y="4384223"/>
            <a:ext cx="2073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도형의 크기</a:t>
            </a: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54A6ABC2-FF35-4597-8A54-54B6C5EF0ABE}"/>
              </a:ext>
            </a:extLst>
          </p:cNvPr>
          <p:cNvSpPr txBox="1"/>
          <p:nvPr/>
        </p:nvSpPr>
        <p:spPr>
          <a:xfrm>
            <a:off x="1430333" y="4866022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solid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도형의 채우기</a:t>
            </a: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DF6FDC75-D67F-4E40-AFAE-EA79DDC9B803}"/>
              </a:ext>
            </a:extLst>
          </p:cNvPr>
          <p:cNvSpPr txBox="1"/>
          <p:nvPr/>
        </p:nvSpPr>
        <p:spPr>
          <a:xfrm>
            <a:off x="1430333" y="5347821"/>
            <a:ext cx="3166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Stroke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도형의 윤곽선 설정</a:t>
            </a:r>
          </a:p>
        </p:txBody>
      </p:sp>
      <p:sp>
        <p:nvSpPr>
          <p:cNvPr id="40" name="나눔스퀘어OTF">
            <a:extLst>
              <a:ext uri="{FF2B5EF4-FFF2-40B4-BE49-F238E27FC236}">
                <a16:creationId xmlns:a16="http://schemas.microsoft.com/office/drawing/2014/main" id="{9FA25A93-1AEB-4FB6-9E09-6610F1DB7F04}"/>
              </a:ext>
            </a:extLst>
          </p:cNvPr>
          <p:cNvSpPr txBox="1"/>
          <p:nvPr/>
        </p:nvSpPr>
        <p:spPr>
          <a:xfrm>
            <a:off x="1430333" y="5829620"/>
            <a:ext cx="757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corners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도형의 둥근 테두리 설정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모서리에 개별로 설정 가능하다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76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9E0A64-B654-4C4E-AF0F-E2A46227C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938" y="1096602"/>
            <a:ext cx="5652509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solid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="#00b8d4"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stroke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="#455a64"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294BBC-49B1-41A5-AB3B-3824338F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168" y="1095173"/>
            <a:ext cx="3422432" cy="346207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D700E9-AD5D-4012-9E2B-5C7C420E5770}"/>
              </a:ext>
            </a:extLst>
          </p:cNvPr>
          <p:cNvSpPr/>
          <p:nvPr/>
        </p:nvSpPr>
        <p:spPr>
          <a:xfrm>
            <a:off x="1191042" y="1575153"/>
            <a:ext cx="1920457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6CF9D91F-8A38-4798-A674-AFB5A3CE8272}"/>
              </a:ext>
            </a:extLst>
          </p:cNvPr>
          <p:cNvSpPr txBox="1"/>
          <p:nvPr/>
        </p:nvSpPr>
        <p:spPr>
          <a:xfrm>
            <a:off x="1016938" y="4914528"/>
            <a:ext cx="6371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태그에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만들 도형을 설정할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802BC718-4EC4-4AC1-AB91-9ED3204BA7FF}"/>
              </a:ext>
            </a:extLst>
          </p:cNvPr>
          <p:cNvSpPr txBox="1"/>
          <p:nvPr/>
        </p:nvSpPr>
        <p:spPr>
          <a:xfrm>
            <a:off x="1268854" y="5439717"/>
            <a:ext cx="2189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rectangle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사각형</a:t>
            </a:r>
          </a:p>
        </p:txBody>
      </p: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9CE94A35-8CFF-4CB3-ACE1-E072B6F1E3CA}"/>
              </a:ext>
            </a:extLst>
          </p:cNvPr>
          <p:cNvSpPr txBox="1"/>
          <p:nvPr/>
        </p:nvSpPr>
        <p:spPr>
          <a:xfrm>
            <a:off x="5558743" y="5439717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line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선</a:t>
            </a: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72D02483-8D3C-4491-BE83-C8B87E7D8C34}"/>
              </a:ext>
            </a:extLst>
          </p:cNvPr>
          <p:cNvSpPr txBox="1"/>
          <p:nvPr/>
        </p:nvSpPr>
        <p:spPr>
          <a:xfrm>
            <a:off x="3846577" y="5439717"/>
            <a:ext cx="1323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oval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타원</a:t>
            </a:r>
          </a:p>
        </p:txBody>
      </p:sp>
    </p:spTree>
    <p:extLst>
      <p:ext uri="{BB962C8B-B14F-4D97-AF65-F5344CB8AC3E}">
        <p14:creationId xmlns:p14="http://schemas.microsoft.com/office/powerpoint/2010/main" val="3233143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29D281-B7CC-44C3-90A3-F10FD2DB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55" y="1594939"/>
            <a:ext cx="5705408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ic_square_round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C7537C-1A58-4153-816A-ABD3BACA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379" y="677982"/>
            <a:ext cx="3464670" cy="5824921"/>
          </a:xfrm>
          <a:prstGeom prst="rect">
            <a:avLst/>
          </a:prstGeom>
        </p:spPr>
      </p:pic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048C29DC-F404-4E4E-8EDA-494F6DE9D289}"/>
              </a:ext>
            </a:extLst>
          </p:cNvPr>
          <p:cNvSpPr txBox="1"/>
          <p:nvPr/>
        </p:nvSpPr>
        <p:spPr>
          <a:xfrm>
            <a:off x="799903" y="3707172"/>
            <a:ext cx="5175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뷰에서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Background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만들어준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추가 해줄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410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818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테마를 설정하는 파일 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colors.xml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C2AE6B9D-C7E9-4254-B6EF-2AC70119BBCB}"/>
              </a:ext>
            </a:extLst>
          </p:cNvPr>
          <p:cNvSpPr txBox="1"/>
          <p:nvPr/>
        </p:nvSpPr>
        <p:spPr>
          <a:xfrm>
            <a:off x="828490" y="944883"/>
            <a:ext cx="434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컬러 값에 이름을 지정하는 파일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DDABB01F-4813-4C6B-BC14-F8E94D66A988}"/>
              </a:ext>
            </a:extLst>
          </p:cNvPr>
          <p:cNvSpPr txBox="1"/>
          <p:nvPr/>
        </p:nvSpPr>
        <p:spPr>
          <a:xfrm>
            <a:off x="828490" y="1481912"/>
            <a:ext cx="5490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컬러를 변경할 때 한번에 변경 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E121911-94F8-4F2A-8054-53FC33DD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90" y="3241165"/>
            <a:ext cx="3937296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flatPurple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#6c63ff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flatBlue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#536dfe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flatLightBlue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#00b0ff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flatGreen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#1abc9c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flatYellow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#f1c40f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flatRed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#e74c32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flatBlack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#121212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나눔스퀘어_ac">
            <a:extLst>
              <a:ext uri="{FF2B5EF4-FFF2-40B4-BE49-F238E27FC236}">
                <a16:creationId xmlns:a16="http://schemas.microsoft.com/office/drawing/2014/main" id="{111853B2-1EA1-4B41-A517-3BF33DA9CD22}"/>
              </a:ext>
            </a:extLst>
          </p:cNvPr>
          <p:cNvSpPr txBox="1"/>
          <p:nvPr/>
        </p:nvSpPr>
        <p:spPr>
          <a:xfrm>
            <a:off x="2174211" y="528787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colors.xml</a:t>
            </a:r>
            <a:endParaRPr lang="ko-KR" altLang="en-US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3367D3B-724D-4033-BD59-2D7C19861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21" y="4687715"/>
            <a:ext cx="2924198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flatRed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3773DA-9A7D-49B6-9E26-D7200827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316" y="1556319"/>
            <a:ext cx="2798206" cy="4746048"/>
          </a:xfrm>
          <a:prstGeom prst="rect">
            <a:avLst/>
          </a:prstGeom>
        </p:spPr>
      </p:pic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630CE8D8-9A21-442A-86CD-3FF2D118DCD9}"/>
              </a:ext>
            </a:extLst>
          </p:cNvPr>
          <p:cNvSpPr txBox="1"/>
          <p:nvPr/>
        </p:nvSpPr>
        <p:spPr>
          <a:xfrm>
            <a:off x="6770250" y="6328616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B9C8FD2D-ED5D-47E1-A2E8-7CB1A6A319D4}"/>
              </a:ext>
            </a:extLst>
          </p:cNvPr>
          <p:cNvSpPr txBox="1"/>
          <p:nvPr/>
        </p:nvSpPr>
        <p:spPr>
          <a:xfrm>
            <a:off x="9993867" y="6340161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D20DDE3A-7615-4E83-B69D-E0B0ED44A846}"/>
              </a:ext>
            </a:extLst>
          </p:cNvPr>
          <p:cNvSpPr txBox="1"/>
          <p:nvPr/>
        </p:nvSpPr>
        <p:spPr>
          <a:xfrm>
            <a:off x="828490" y="1974240"/>
            <a:ext cx="801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color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태그를 사용하고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name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속성에 컬러의 이름을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F4C81F-1EC6-43DE-A8E9-836355813872}"/>
              </a:ext>
            </a:extLst>
          </p:cNvPr>
          <p:cNvSpPr/>
          <p:nvPr/>
        </p:nvSpPr>
        <p:spPr>
          <a:xfrm>
            <a:off x="1013637" y="4513740"/>
            <a:ext cx="3326826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98771B-D359-485E-A09F-9354DE6A170E}"/>
              </a:ext>
            </a:extLst>
          </p:cNvPr>
          <p:cNvSpPr/>
          <p:nvPr/>
        </p:nvSpPr>
        <p:spPr>
          <a:xfrm>
            <a:off x="5778500" y="5776507"/>
            <a:ext cx="2540000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F4EC3B03-FD6B-48B3-8C37-10B40D1E54B5}"/>
              </a:ext>
            </a:extLst>
          </p:cNvPr>
          <p:cNvSpPr txBox="1"/>
          <p:nvPr/>
        </p:nvSpPr>
        <p:spPr>
          <a:xfrm>
            <a:off x="828490" y="2518004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사용할 때는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@color/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붙여준다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92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나눔스퀘어OTF Bold">
            <a:extLst>
              <a:ext uri="{FF2B5EF4-FFF2-40B4-BE49-F238E27FC236}">
                <a16:creationId xmlns:a16="http://schemas.microsoft.com/office/drawing/2014/main" id="{F48F8C46-FFE2-4AC3-AB14-069F6983D8D6}"/>
              </a:ext>
            </a:extLst>
          </p:cNvPr>
          <p:cNvSpPr txBox="1"/>
          <p:nvPr/>
        </p:nvSpPr>
        <p:spPr>
          <a:xfrm>
            <a:off x="863677" y="903366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버튼을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Bold">
            <a:extLst>
              <a:ext uri="{FF2B5EF4-FFF2-40B4-BE49-F238E27FC236}">
                <a16:creationId xmlns:a16="http://schemas.microsoft.com/office/drawing/2014/main" id="{7D555020-31CD-4F9B-BBB5-CADE6FAA1962}"/>
              </a:ext>
            </a:extLst>
          </p:cNvPr>
          <p:cNvSpPr txBox="1"/>
          <p:nvPr/>
        </p:nvSpPr>
        <p:spPr>
          <a:xfrm>
            <a:off x="863677" y="1556140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내부적으로는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클래스로 구현 돼있다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C6C94C5A-BFE7-4B78-94F5-4EAB22C51BA2}"/>
              </a:ext>
            </a:extLst>
          </p:cNvPr>
          <p:cNvSpPr txBox="1"/>
          <p:nvPr/>
        </p:nvSpPr>
        <p:spPr>
          <a:xfrm>
            <a:off x="863677" y="3269622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XML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태그를 추가하면 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44B1C8-6AF4-4C96-857C-F458C1405D23}"/>
              </a:ext>
            </a:extLst>
          </p:cNvPr>
          <p:cNvGrpSpPr/>
          <p:nvPr/>
        </p:nvGrpSpPr>
        <p:grpSpPr>
          <a:xfrm>
            <a:off x="863677" y="2208914"/>
            <a:ext cx="6645665" cy="869598"/>
            <a:chOff x="583498" y="2111296"/>
            <a:chExt cx="6645665" cy="869598"/>
          </a:xfrm>
        </p:grpSpPr>
        <p:sp>
          <p:nvSpPr>
            <p:cNvPr id="16" name="나눔스퀘어OTF Bold">
              <a:extLst>
                <a:ext uri="{FF2B5EF4-FFF2-40B4-BE49-F238E27FC236}">
                  <a16:creationId xmlns:a16="http://schemas.microsoft.com/office/drawing/2014/main" id="{569B4457-410B-461A-B328-C1006C3B794C}"/>
                </a:ext>
              </a:extLst>
            </p:cNvPr>
            <p:cNvSpPr txBox="1"/>
            <p:nvPr/>
          </p:nvSpPr>
          <p:spPr>
            <a:xfrm>
              <a:off x="583498" y="2111296"/>
              <a:ext cx="6645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Button 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클래스는 </a:t>
              </a:r>
              <a:r>
                <a:rPr lang="en-US" altLang="ko-KR" sz="24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TextView</a:t>
              </a:r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클래스를 상속받는다</a:t>
              </a:r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나눔스퀘어OTF Bold">
              <a:extLst>
                <a:ext uri="{FF2B5EF4-FFF2-40B4-BE49-F238E27FC236}">
                  <a16:creationId xmlns:a16="http://schemas.microsoft.com/office/drawing/2014/main" id="{F308916D-46D6-43B6-9EB4-0586E84E0E0A}"/>
                </a:ext>
              </a:extLst>
            </p:cNvPr>
            <p:cNvSpPr txBox="1"/>
            <p:nvPr/>
          </p:nvSpPr>
          <p:spPr>
            <a:xfrm>
              <a:off x="1854102" y="2611562"/>
              <a:ext cx="5375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TextView</a:t>
              </a: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에서 사용할 수 있는 모든 것을 사용할 수 있다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AA15E19-6A1F-4D62-89BD-E65E83B2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080" y="959683"/>
            <a:ext cx="3171527" cy="5506699"/>
          </a:xfrm>
          <a:prstGeom prst="rect">
            <a:avLst/>
          </a:prstGeom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FD0C905A-0FAA-444A-9E48-454211A61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712" y="4004169"/>
            <a:ext cx="4376519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178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818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35B633FE-7CA3-4720-B36B-32366BD9F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898" y="1081802"/>
            <a:ext cx="6639959" cy="26314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style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Theme.EDCANAndorid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Theme.MaterialComponents.DayNight.DarkActionBar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Primary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brand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colorPrimary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@color/purple_500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colorPrimaryVariant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@color/purple_700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colorOnPrimary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@color/white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Secondary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brand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colorSecondary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@color/teal_200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colorSecondaryVariant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@color/teal_700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colorOnSecondary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@color/black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bar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android:statusBarColor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:targetApi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attr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colorPrimaryVariant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your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theme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here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@color/black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style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703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테마를 설정하는 파일 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thems.xml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C2AE6B9D-C7E9-4254-B6EF-2AC70119BBCB}"/>
              </a:ext>
            </a:extLst>
          </p:cNvPr>
          <p:cNvSpPr txBox="1"/>
          <p:nvPr/>
        </p:nvSpPr>
        <p:spPr>
          <a:xfrm>
            <a:off x="536924" y="944883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테마를 지정하는 파일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3606E8-A16F-42AC-825C-674D577921BE}"/>
              </a:ext>
            </a:extLst>
          </p:cNvPr>
          <p:cNvSpPr/>
          <p:nvPr/>
        </p:nvSpPr>
        <p:spPr>
          <a:xfrm>
            <a:off x="7779922" y="1104359"/>
            <a:ext cx="3630109" cy="240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나눔스퀘어_ac">
            <a:extLst>
              <a:ext uri="{FF2B5EF4-FFF2-40B4-BE49-F238E27FC236}">
                <a16:creationId xmlns:a16="http://schemas.microsoft.com/office/drawing/2014/main" id="{970B7E77-B6BE-40ED-8385-63932FCE2198}"/>
              </a:ext>
            </a:extLst>
          </p:cNvPr>
          <p:cNvSpPr txBox="1"/>
          <p:nvPr/>
        </p:nvSpPr>
        <p:spPr>
          <a:xfrm>
            <a:off x="10618687" y="850443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상속받는 테마</a:t>
            </a:r>
          </a:p>
        </p:txBody>
      </p:sp>
      <p:sp>
        <p:nvSpPr>
          <p:cNvPr id="41" name="나눔스퀘어_ac">
            <a:extLst>
              <a:ext uri="{FF2B5EF4-FFF2-40B4-BE49-F238E27FC236}">
                <a16:creationId xmlns:a16="http://schemas.microsoft.com/office/drawing/2014/main" id="{EBDE283A-173D-402A-92B4-46933D2D9623}"/>
              </a:ext>
            </a:extLst>
          </p:cNvPr>
          <p:cNvSpPr txBox="1"/>
          <p:nvPr/>
        </p:nvSpPr>
        <p:spPr>
          <a:xfrm>
            <a:off x="9246963" y="1587297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주요 색</a:t>
            </a:r>
          </a:p>
        </p:txBody>
      </p:sp>
      <p:sp>
        <p:nvSpPr>
          <p:cNvPr id="42" name="나눔스퀘어_ac">
            <a:extLst>
              <a:ext uri="{FF2B5EF4-FFF2-40B4-BE49-F238E27FC236}">
                <a16:creationId xmlns:a16="http://schemas.microsoft.com/office/drawing/2014/main" id="{8DFA68E0-F459-460F-8818-C02331E36BFD}"/>
              </a:ext>
            </a:extLst>
          </p:cNvPr>
          <p:cNvSpPr txBox="1"/>
          <p:nvPr/>
        </p:nvSpPr>
        <p:spPr>
          <a:xfrm>
            <a:off x="9251772" y="2196717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서브 색</a:t>
            </a:r>
          </a:p>
        </p:txBody>
      </p:sp>
      <p:sp>
        <p:nvSpPr>
          <p:cNvPr id="44" name="나눔스퀘어_ac">
            <a:extLst>
              <a:ext uri="{FF2B5EF4-FFF2-40B4-BE49-F238E27FC236}">
                <a16:creationId xmlns:a16="http://schemas.microsoft.com/office/drawing/2014/main" id="{981DD1A0-600C-44DE-9DE0-A100A220600F}"/>
              </a:ext>
            </a:extLst>
          </p:cNvPr>
          <p:cNvSpPr txBox="1"/>
          <p:nvPr/>
        </p:nvSpPr>
        <p:spPr>
          <a:xfrm>
            <a:off x="9343590" y="2562890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위에 보이는 상태 바 컬러</a:t>
            </a: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421C4C90-0B61-4ED2-90E1-0302FC225F6D}"/>
              </a:ext>
            </a:extLst>
          </p:cNvPr>
          <p:cNvSpPr txBox="1"/>
          <p:nvPr/>
        </p:nvSpPr>
        <p:spPr>
          <a:xfrm>
            <a:off x="828490" y="5226101"/>
            <a:ext cx="5732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만들어준 테마는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Manifest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파일에서 적용 시켜준다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EB2EBDCE-4ACC-4873-8001-B27378D9D47C}"/>
              </a:ext>
            </a:extLst>
          </p:cNvPr>
          <p:cNvSpPr txBox="1"/>
          <p:nvPr/>
        </p:nvSpPr>
        <p:spPr>
          <a:xfrm>
            <a:off x="6723686" y="807890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 이름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7C6965-8923-4681-8288-41C082AA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272490"/>
            <a:ext cx="377699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:allowBackup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="true"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:icon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="@mipmap/ic_launcher"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:label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="@string/app_name"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:roundIcon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="@mipmap/ic_launcher_round"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:supportsRtl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="true"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:theme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="@style/Theme.EDCANAndorid"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A447B9-4965-4AA4-B773-D3B7456095F1}"/>
              </a:ext>
            </a:extLst>
          </p:cNvPr>
          <p:cNvSpPr/>
          <p:nvPr/>
        </p:nvSpPr>
        <p:spPr>
          <a:xfrm>
            <a:off x="6766169" y="6384808"/>
            <a:ext cx="3640228" cy="272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2DB6FE-B8B7-4F93-BD00-7802B4FDFA99}"/>
              </a:ext>
            </a:extLst>
          </p:cNvPr>
          <p:cNvSpPr/>
          <p:nvPr/>
        </p:nvSpPr>
        <p:spPr>
          <a:xfrm>
            <a:off x="5349304" y="1104359"/>
            <a:ext cx="1959212" cy="240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EB577-8168-4802-A901-A4290EAA63ED}"/>
              </a:ext>
            </a:extLst>
          </p:cNvPr>
          <p:cNvSpPr/>
          <p:nvPr/>
        </p:nvSpPr>
        <p:spPr>
          <a:xfrm>
            <a:off x="5093077" y="1482154"/>
            <a:ext cx="4124814" cy="482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BD8012-CA02-4081-B554-080F4691B533}"/>
              </a:ext>
            </a:extLst>
          </p:cNvPr>
          <p:cNvSpPr/>
          <p:nvPr/>
        </p:nvSpPr>
        <p:spPr>
          <a:xfrm>
            <a:off x="5111550" y="2101716"/>
            <a:ext cx="4124814" cy="554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073528B-6DEA-40AC-9B44-2EA20F207754}"/>
              </a:ext>
            </a:extLst>
          </p:cNvPr>
          <p:cNvSpPr/>
          <p:nvPr/>
        </p:nvSpPr>
        <p:spPr>
          <a:xfrm>
            <a:off x="5093077" y="2808933"/>
            <a:ext cx="5962850" cy="19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나눔스퀘어OTF">
            <a:extLst>
              <a:ext uri="{FF2B5EF4-FFF2-40B4-BE49-F238E27FC236}">
                <a16:creationId xmlns:a16="http://schemas.microsoft.com/office/drawing/2014/main" id="{A35C61C9-96FB-437F-9976-025CAD62EE05}"/>
              </a:ext>
            </a:extLst>
          </p:cNvPr>
          <p:cNvSpPr txBox="1"/>
          <p:nvPr/>
        </p:nvSpPr>
        <p:spPr>
          <a:xfrm>
            <a:off x="536924" y="1441407"/>
            <a:ext cx="417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style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태그에서 앱의 주요색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앱의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서브색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상태바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컬러 등을 설정한다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8" name="나눔스퀘어OTF">
            <a:extLst>
              <a:ext uri="{FF2B5EF4-FFF2-40B4-BE49-F238E27FC236}">
                <a16:creationId xmlns:a16="http://schemas.microsoft.com/office/drawing/2014/main" id="{705D1E1A-B794-49F1-918A-232A6EA7CD70}"/>
              </a:ext>
            </a:extLst>
          </p:cNvPr>
          <p:cNvSpPr txBox="1"/>
          <p:nvPr/>
        </p:nvSpPr>
        <p:spPr>
          <a:xfrm>
            <a:off x="536924" y="2149044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style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태그안에서 값을 넣어주면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파일에 속성으로 일괄 적용된다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7FEE1C-15F5-4608-BAD3-4E973734C929}"/>
              </a:ext>
            </a:extLst>
          </p:cNvPr>
          <p:cNvSpPr/>
          <p:nvPr/>
        </p:nvSpPr>
        <p:spPr>
          <a:xfrm>
            <a:off x="5093077" y="3315643"/>
            <a:ext cx="3400290" cy="19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나눔스퀘어_ac">
            <a:extLst>
              <a:ext uri="{FF2B5EF4-FFF2-40B4-BE49-F238E27FC236}">
                <a16:creationId xmlns:a16="http://schemas.microsoft.com/office/drawing/2014/main" id="{AF4937EC-4435-4C9C-9503-DF609CCFCE52}"/>
              </a:ext>
            </a:extLst>
          </p:cNvPr>
          <p:cNvSpPr txBox="1"/>
          <p:nvPr/>
        </p:nvSpPr>
        <p:spPr>
          <a:xfrm>
            <a:off x="8493367" y="3277300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뷰의 </a:t>
            </a:r>
            <a:r>
              <a:rPr lang="en-US" altLang="ko-KR" sz="11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textColor</a:t>
            </a:r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black</a:t>
            </a:r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정의된다</a:t>
            </a:r>
            <a:r>
              <a:rPr lang="en-US" altLang="ko-KR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1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7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14498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폰트 적용하기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DFB43C9B-046E-4E27-9273-DC7DFDB7FCF1}"/>
              </a:ext>
            </a:extLst>
          </p:cNvPr>
          <p:cNvSpPr txBox="1"/>
          <p:nvPr/>
        </p:nvSpPr>
        <p:spPr>
          <a:xfrm>
            <a:off x="277423" y="944883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적용할 폰트를 다운 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4D9354-EF19-4C5A-B246-382DDE5F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060" y="784951"/>
            <a:ext cx="4078465" cy="1894119"/>
          </a:xfrm>
          <a:prstGeom prst="rect">
            <a:avLst/>
          </a:prstGeom>
        </p:spPr>
      </p:pic>
      <p:sp>
        <p:nvSpPr>
          <p:cNvPr id="43" name="나눔스퀘어OTF">
            <a:extLst>
              <a:ext uri="{FF2B5EF4-FFF2-40B4-BE49-F238E27FC236}">
                <a16:creationId xmlns:a16="http://schemas.microsoft.com/office/drawing/2014/main" id="{F4B44D5B-EB11-465E-9169-BF390FD56A97}"/>
              </a:ext>
            </a:extLst>
          </p:cNvPr>
          <p:cNvSpPr txBox="1"/>
          <p:nvPr/>
        </p:nvSpPr>
        <p:spPr>
          <a:xfrm>
            <a:off x="991286" y="1481912"/>
            <a:ext cx="5234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파일명에는 소문자와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_(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언더바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허용된다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나눔스퀘어OTF">
            <a:extLst>
              <a:ext uri="{FF2B5EF4-FFF2-40B4-BE49-F238E27FC236}">
                <a16:creationId xmlns:a16="http://schemas.microsoft.com/office/drawing/2014/main" id="{5BE5949C-7404-41F9-BBA1-7182499DEF60}"/>
              </a:ext>
            </a:extLst>
          </p:cNvPr>
          <p:cNvSpPr txBox="1"/>
          <p:nvPr/>
        </p:nvSpPr>
        <p:spPr>
          <a:xfrm>
            <a:off x="199801" y="2679239"/>
            <a:ext cx="5248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res/font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파일에 다운받은 폰트파일을 넣는다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6A3D702-6CB3-454D-BB77-4B744061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27" y="2501585"/>
            <a:ext cx="3713398" cy="1985637"/>
          </a:xfrm>
          <a:prstGeom prst="rect">
            <a:avLst/>
          </a:prstGeom>
        </p:spPr>
      </p:pic>
      <p:sp>
        <p:nvSpPr>
          <p:cNvPr id="52" name="나눔스퀘어OTF">
            <a:extLst>
              <a:ext uri="{FF2B5EF4-FFF2-40B4-BE49-F238E27FC236}">
                <a16:creationId xmlns:a16="http://schemas.microsoft.com/office/drawing/2014/main" id="{A684D0BA-4A60-4C5F-965A-A6C253F24B2A}"/>
              </a:ext>
            </a:extLst>
          </p:cNvPr>
          <p:cNvSpPr txBox="1"/>
          <p:nvPr/>
        </p:nvSpPr>
        <p:spPr>
          <a:xfrm>
            <a:off x="913664" y="3203635"/>
            <a:ext cx="3970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파일이 없다면 만들어준다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E2D9BFB9-5AE2-4F38-8C70-4E1BD0E646D7}"/>
              </a:ext>
            </a:extLst>
          </p:cNvPr>
          <p:cNvSpPr txBox="1"/>
          <p:nvPr/>
        </p:nvSpPr>
        <p:spPr>
          <a:xfrm>
            <a:off x="199801" y="4672325"/>
            <a:ext cx="2883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fontFamily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적용한다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A1F69A21-7523-4D34-94EB-7FE1E57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661260"/>
            <a:ext cx="4398961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gmarket_sans_ttf_bold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6D829F-F563-4989-A5A0-775CB735F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" t="16615" r="53"/>
          <a:stretch/>
        </p:blipFill>
        <p:spPr>
          <a:xfrm>
            <a:off x="7747000" y="4974612"/>
            <a:ext cx="3489325" cy="595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882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14498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385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더 쉽게 폰트 적용하기</a:t>
            </a: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DFB43C9B-046E-4E27-9273-DC7DFDB7FCF1}"/>
              </a:ext>
            </a:extLst>
          </p:cNvPr>
          <p:cNvSpPr txBox="1"/>
          <p:nvPr/>
        </p:nvSpPr>
        <p:spPr>
          <a:xfrm>
            <a:off x="277423" y="944883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앞의 방법으로 하면 불편하다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E5881B11-F854-4870-B2B8-15D718FA52AE}"/>
              </a:ext>
            </a:extLst>
          </p:cNvPr>
          <p:cNvSpPr txBox="1"/>
          <p:nvPr/>
        </p:nvSpPr>
        <p:spPr>
          <a:xfrm>
            <a:off x="3695346" y="1006439"/>
            <a:ext cx="4877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ex)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폰트가 변경된 상황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두께의 폰트 관리가 어렵다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AC7D800F-4DCE-473F-B935-CBC468C07541}"/>
              </a:ext>
            </a:extLst>
          </p:cNvPr>
          <p:cNvSpPr txBox="1"/>
          <p:nvPr/>
        </p:nvSpPr>
        <p:spPr>
          <a:xfrm>
            <a:off x="277423" y="1545050"/>
            <a:ext cx="7769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폰트를 관리하는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파일을 만들고 그 파일을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fontFamily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563C1A13-93B7-4DF1-9D37-2ED7A770CDC8}"/>
              </a:ext>
            </a:extLst>
          </p:cNvPr>
          <p:cNvSpPr txBox="1"/>
          <p:nvPr/>
        </p:nvSpPr>
        <p:spPr>
          <a:xfrm>
            <a:off x="277423" y="2145217"/>
            <a:ext cx="449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res/font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파일을 만들어준다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E2098-3020-4B3F-8585-1F02A1EF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427" y="2133615"/>
            <a:ext cx="6601746" cy="110505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8EB685-2488-42D5-9F92-DE422A9F80C2}"/>
              </a:ext>
            </a:extLst>
          </p:cNvPr>
          <p:cNvSpPr/>
          <p:nvPr/>
        </p:nvSpPr>
        <p:spPr>
          <a:xfrm>
            <a:off x="9125501" y="2430159"/>
            <a:ext cx="2544671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9231DC8D-0818-48E8-A2D9-72AFBEB06C52}"/>
              </a:ext>
            </a:extLst>
          </p:cNvPr>
          <p:cNvSpPr txBox="1"/>
          <p:nvPr/>
        </p:nvSpPr>
        <p:spPr>
          <a:xfrm>
            <a:off x="277423" y="3429000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 파일을 설정해준다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21530-9445-484D-8EDD-0A5E5284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084" y="3488571"/>
            <a:ext cx="4871417" cy="28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7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14498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385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더 쉽게 폰트 적용하기</a:t>
            </a: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563C1A13-93B7-4DF1-9D37-2ED7A770CDC8}"/>
              </a:ext>
            </a:extLst>
          </p:cNvPr>
          <p:cNvSpPr txBox="1"/>
          <p:nvPr/>
        </p:nvSpPr>
        <p:spPr>
          <a:xfrm>
            <a:off x="277423" y="1014498"/>
            <a:ext cx="5376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관리 파일은 최상위 태그가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font-family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E6D4A20-1FAD-4D2D-9A41-DE3E46F70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560" y="1684397"/>
            <a:ext cx="6094938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font-family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gmarket_sans_ttf_light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:fontWeight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gmarket_sans_ttf_medium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:fontWeight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="300"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gmarket_sans_ttf_bold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:fontWeight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="500"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font-family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F8EB62-1E86-4BBD-A544-BF50EA6E71CE}"/>
              </a:ext>
            </a:extLst>
          </p:cNvPr>
          <p:cNvSpPr/>
          <p:nvPr/>
        </p:nvSpPr>
        <p:spPr>
          <a:xfrm>
            <a:off x="-1771098" y="6888113"/>
            <a:ext cx="1581324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9908C5-3509-4FF8-A27E-ACC208B01736}"/>
              </a:ext>
            </a:extLst>
          </p:cNvPr>
          <p:cNvSpPr/>
          <p:nvPr/>
        </p:nvSpPr>
        <p:spPr>
          <a:xfrm>
            <a:off x="2084878" y="2202592"/>
            <a:ext cx="3465332" cy="197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C40BBC-FD79-42B7-BEF2-31373DF71E5D}"/>
              </a:ext>
            </a:extLst>
          </p:cNvPr>
          <p:cNvSpPr/>
          <p:nvPr/>
        </p:nvSpPr>
        <p:spPr>
          <a:xfrm>
            <a:off x="2084878" y="2402647"/>
            <a:ext cx="2036582" cy="197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나눔스퀘어_ac">
            <a:extLst>
              <a:ext uri="{FF2B5EF4-FFF2-40B4-BE49-F238E27FC236}">
                <a16:creationId xmlns:a16="http://schemas.microsoft.com/office/drawing/2014/main" id="{75D186AA-03AA-4929-B47C-F2A299E20104}"/>
              </a:ext>
            </a:extLst>
          </p:cNvPr>
          <p:cNvSpPr txBox="1"/>
          <p:nvPr/>
        </p:nvSpPr>
        <p:spPr>
          <a:xfrm>
            <a:off x="1322809" y="2170724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적용할 폰트</a:t>
            </a:r>
            <a:endParaRPr lang="ko-KR" altLang="en-US" sz="11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나눔스퀘어_ac">
            <a:extLst>
              <a:ext uri="{FF2B5EF4-FFF2-40B4-BE49-F238E27FC236}">
                <a16:creationId xmlns:a16="http://schemas.microsoft.com/office/drawing/2014/main" id="{8A5FF243-687A-476F-A2A8-BB4FEFFC8462}"/>
              </a:ext>
            </a:extLst>
          </p:cNvPr>
          <p:cNvSpPr txBox="1"/>
          <p:nvPr/>
        </p:nvSpPr>
        <p:spPr>
          <a:xfrm>
            <a:off x="277423" y="2355223"/>
            <a:ext cx="18806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폰트를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두께일때 적용할지</a:t>
            </a:r>
            <a:endParaRPr lang="ko-KR" altLang="en-US" sz="11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021ACF6-249B-4DC9-A1B2-12BE5BD82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500" y="881393"/>
            <a:ext cx="3730508" cy="46628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="@font/gmarket_sans_ttf_bold"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="@font/gmarket_sans_ttf_medium"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="@font/gmarket_sans_ttf_light"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나눔스퀘어_ac">
            <a:extLst>
              <a:ext uri="{FF2B5EF4-FFF2-40B4-BE49-F238E27FC236}">
                <a16:creationId xmlns:a16="http://schemas.microsoft.com/office/drawing/2014/main" id="{12358CB0-F3A5-43AC-ACE8-EE16CF117BFD}"/>
              </a:ext>
            </a:extLst>
          </p:cNvPr>
          <p:cNvSpPr txBox="1"/>
          <p:nvPr/>
        </p:nvSpPr>
        <p:spPr>
          <a:xfrm>
            <a:off x="4237167" y="4793353"/>
            <a:ext cx="85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font.xml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나눔스퀘어_ac">
            <a:extLst>
              <a:ext uri="{FF2B5EF4-FFF2-40B4-BE49-F238E27FC236}">
                <a16:creationId xmlns:a16="http://schemas.microsoft.com/office/drawing/2014/main" id="{02F45A2E-3735-414A-962C-4DC61673A813}"/>
              </a:ext>
            </a:extLst>
          </p:cNvPr>
          <p:cNvSpPr txBox="1"/>
          <p:nvPr/>
        </p:nvSpPr>
        <p:spPr>
          <a:xfrm>
            <a:off x="9572884" y="56478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4A933FC-AE68-438A-B445-199DDC213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" t="8281" r="2771"/>
          <a:stretch/>
        </p:blipFill>
        <p:spPr>
          <a:xfrm>
            <a:off x="5653766" y="5752324"/>
            <a:ext cx="3490233" cy="7863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나눔스퀘어_ac">
            <a:extLst>
              <a:ext uri="{FF2B5EF4-FFF2-40B4-BE49-F238E27FC236}">
                <a16:creationId xmlns:a16="http://schemas.microsoft.com/office/drawing/2014/main" id="{CAC53D56-EE3F-4D1C-B91A-4BFA70478610}"/>
              </a:ext>
            </a:extLst>
          </p:cNvPr>
          <p:cNvSpPr txBox="1"/>
          <p:nvPr/>
        </p:nvSpPr>
        <p:spPr>
          <a:xfrm>
            <a:off x="8198575" y="607753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3137414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5154877" y="3013502"/>
            <a:ext cx="1882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Event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110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352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에서 이벤트를 정의하는 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3AA15371-8DB1-4C37-A637-6AE705BD854A}"/>
              </a:ext>
            </a:extLst>
          </p:cNvPr>
          <p:cNvSpPr txBox="1"/>
          <p:nvPr/>
        </p:nvSpPr>
        <p:spPr>
          <a:xfrm>
            <a:off x="742496" y="959683"/>
            <a:ext cx="1933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리스너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만들기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292DAE-8102-4D9F-889D-5FBA70032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236" y="2716440"/>
            <a:ext cx="6609502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btn)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.setOnClickListener 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Snackbar.make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클릭했습니다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LENGTH_LONG)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F5E8536F-6936-486F-A2B2-24F7FC058AFE}"/>
              </a:ext>
            </a:extLst>
          </p:cNvPr>
          <p:cNvSpPr txBox="1"/>
          <p:nvPr/>
        </p:nvSpPr>
        <p:spPr>
          <a:xfrm>
            <a:off x="1482236" y="1359793"/>
            <a:ext cx="461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Kotlin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파일에서 뷰에 접근해서 정의한다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3B4C025B-E9B6-459A-86F8-CDDA8EE84D28}"/>
              </a:ext>
            </a:extLst>
          </p:cNvPr>
          <p:cNvSpPr txBox="1"/>
          <p:nvPr/>
        </p:nvSpPr>
        <p:spPr>
          <a:xfrm>
            <a:off x="1482236" y="1776140"/>
            <a:ext cx="4120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이벤트는 람다식으로 정의한다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718A8BAB-8993-4B12-891D-F40EB0E47472}"/>
              </a:ext>
            </a:extLst>
          </p:cNvPr>
          <p:cNvSpPr txBox="1"/>
          <p:nvPr/>
        </p:nvSpPr>
        <p:spPr>
          <a:xfrm>
            <a:off x="742496" y="4039649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클래스 메소드 재정의</a:t>
            </a:r>
          </a:p>
        </p:txBody>
      </p: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68027B11-6583-4723-B1A6-14A56BE78E87}"/>
              </a:ext>
            </a:extLst>
          </p:cNvPr>
          <p:cNvSpPr txBox="1"/>
          <p:nvPr/>
        </p:nvSpPr>
        <p:spPr>
          <a:xfrm>
            <a:off x="1482236" y="2215363"/>
            <a:ext cx="4780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 뷰에 어떤 행동을 했을 때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_ac">
            <a:extLst>
              <a:ext uri="{FF2B5EF4-FFF2-40B4-BE49-F238E27FC236}">
                <a16:creationId xmlns:a16="http://schemas.microsoft.com/office/drawing/2014/main" id="{0161F025-0042-4319-A058-EA7C23339F43}"/>
              </a:ext>
            </a:extLst>
          </p:cNvPr>
          <p:cNvSpPr txBox="1"/>
          <p:nvPr/>
        </p:nvSpPr>
        <p:spPr>
          <a:xfrm>
            <a:off x="6856187" y="3670547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이벤트 예시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B9EAE06F-6F28-4B3B-A7EA-E27F5ABDAD14}"/>
              </a:ext>
            </a:extLst>
          </p:cNvPr>
          <p:cNvSpPr txBox="1"/>
          <p:nvPr/>
        </p:nvSpPr>
        <p:spPr>
          <a:xfrm>
            <a:off x="1540086" y="4382468"/>
            <a:ext cx="4355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클래스의 메소드를 재정의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0213491-7CFD-477D-AA4A-5C11A0318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0086" y="5321866"/>
            <a:ext cx="7011856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onBackPressed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할 수 없습니다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나눔스퀘어_ac">
            <a:extLst>
              <a:ext uri="{FF2B5EF4-FFF2-40B4-BE49-F238E27FC236}">
                <a16:creationId xmlns:a16="http://schemas.microsoft.com/office/drawing/2014/main" id="{EAF9351F-311B-4E58-BDC8-E549A98F9FA7}"/>
              </a:ext>
            </a:extLst>
          </p:cNvPr>
          <p:cNvSpPr txBox="1"/>
          <p:nvPr/>
        </p:nvSpPr>
        <p:spPr>
          <a:xfrm>
            <a:off x="5602275" y="6117072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뒤로 가기 버튼 눌렀을 때 실행되는 이벤트</a:t>
            </a:r>
          </a:p>
        </p:txBody>
      </p:sp>
      <p:sp>
        <p:nvSpPr>
          <p:cNvPr id="40" name="나눔스퀘어OTF">
            <a:extLst>
              <a:ext uri="{FF2B5EF4-FFF2-40B4-BE49-F238E27FC236}">
                <a16:creationId xmlns:a16="http://schemas.microsoft.com/office/drawing/2014/main" id="{E4EFF8B7-AA70-452D-864B-E99B10C3A9CB}"/>
              </a:ext>
            </a:extLst>
          </p:cNvPr>
          <p:cNvSpPr txBox="1"/>
          <p:nvPr/>
        </p:nvSpPr>
        <p:spPr>
          <a:xfrm>
            <a:off x="1540086" y="4826068"/>
            <a:ext cx="748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 화면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또는 안드로이드 시스템에 어떤 행동을 했을 때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877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Click Event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318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뷰에서 사용 가능하다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679B8344-993B-4A55-B170-D14D0CACC026}"/>
              </a:ext>
            </a:extLst>
          </p:cNvPr>
          <p:cNvSpPr txBox="1"/>
          <p:nvPr/>
        </p:nvSpPr>
        <p:spPr>
          <a:xfrm>
            <a:off x="964210" y="1291918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뷰를 클릭했을 때 실행되는 이벤트 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31352-E10E-4167-A009-7BA90E045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095" y="3429000"/>
            <a:ext cx="745428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btn_main_mainButton)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.setOnClickListener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클릭했습니다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93925DCB-9374-4061-8E89-94878C0C8AFF}"/>
              </a:ext>
            </a:extLst>
          </p:cNvPr>
          <p:cNvSpPr txBox="1"/>
          <p:nvPr/>
        </p:nvSpPr>
        <p:spPr>
          <a:xfrm>
            <a:off x="6264059" y="4796427"/>
            <a:ext cx="3222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클릭했을 때 토스트 메시지가 나온다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5B477AA0-BB09-4F47-9551-B7F8CC1EB997}"/>
              </a:ext>
            </a:extLst>
          </p:cNvPr>
          <p:cNvSpPr txBox="1"/>
          <p:nvPr/>
        </p:nvSpPr>
        <p:spPr>
          <a:xfrm>
            <a:off x="964210" y="1692028"/>
            <a:ext cx="6542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뷰에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setOnClickListener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사용해서 람다식으로 정의한다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D1DDD797-298F-4038-85BA-02DD5C8A77D9}"/>
              </a:ext>
            </a:extLst>
          </p:cNvPr>
          <p:cNvSpPr txBox="1"/>
          <p:nvPr/>
        </p:nvSpPr>
        <p:spPr>
          <a:xfrm>
            <a:off x="964210" y="2160404"/>
            <a:ext cx="6514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클릭된 버튼을 의미한다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985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49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TextChanged Event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5432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EditText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입력된 값이 변경됐을 때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679B8344-993B-4A55-B170-D14D0CACC026}"/>
              </a:ext>
            </a:extLst>
          </p:cNvPr>
          <p:cNvSpPr txBox="1"/>
          <p:nvPr/>
        </p:nvSpPr>
        <p:spPr>
          <a:xfrm>
            <a:off x="964210" y="1291918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뷰를 클릭했을 때 실행되는 이벤트 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93925DCB-9374-4061-8E89-94878C0C8AFF}"/>
              </a:ext>
            </a:extLst>
          </p:cNvPr>
          <p:cNvSpPr txBox="1"/>
          <p:nvPr/>
        </p:nvSpPr>
        <p:spPr>
          <a:xfrm>
            <a:off x="5777839" y="4796427"/>
            <a:ext cx="4464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입력창에 값을 입력하면 입력된 값이 토스트메시지라 출력된다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2623F4C-9E97-4A46-B674-B204E00E3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757" y="3628508"/>
            <a:ext cx="6474849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addTextChangedListener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this,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CEC9FA95-BB82-4739-BD69-4CE2516F6054}"/>
              </a:ext>
            </a:extLst>
          </p:cNvPr>
          <p:cNvSpPr txBox="1"/>
          <p:nvPr/>
        </p:nvSpPr>
        <p:spPr>
          <a:xfrm>
            <a:off x="964210" y="1742828"/>
            <a:ext cx="5577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입력한 값이다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870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75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checkedChange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Event - </a:t>
            </a:r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CheckBox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6420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체크박스에서 체크 여부가 변경 되었을 때 실행되는 이벤트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EE5CB-DDDE-4B1C-8E62-B6F322D1A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0" y="3790498"/>
            <a:ext cx="6138219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ck_main_check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.setOnCheckedChangeListener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compoundButton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체크됨 해제됨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30DBC0F8-86D7-4913-804B-52065D935FD7}"/>
              </a:ext>
            </a:extLst>
          </p:cNvPr>
          <p:cNvSpPr txBox="1"/>
          <p:nvPr/>
        </p:nvSpPr>
        <p:spPr>
          <a:xfrm>
            <a:off x="964210" y="1241118"/>
            <a:ext cx="6764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첫번째 인자는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체크박스이고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두번째 인자는 체크 여부가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형으로 들어온다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_ac">
            <a:extLst>
              <a:ext uri="{FF2B5EF4-FFF2-40B4-BE49-F238E27FC236}">
                <a16:creationId xmlns:a16="http://schemas.microsoft.com/office/drawing/2014/main" id="{58586FD3-D5B3-4033-9E6E-8A417698DD59}"/>
              </a:ext>
            </a:extLst>
          </p:cNvPr>
          <p:cNvSpPr txBox="1"/>
          <p:nvPr/>
        </p:nvSpPr>
        <p:spPr>
          <a:xfrm>
            <a:off x="7121816" y="5951555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체크박스의 체크를 </a:t>
            </a:r>
            <a:r>
              <a:rPr lang="ko-KR" altLang="en-US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변경했을때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실행되는 이벤트</a:t>
            </a: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F2389EB8-142A-4CE0-A639-15565DA9DD2F}"/>
              </a:ext>
            </a:extLst>
          </p:cNvPr>
          <p:cNvSpPr txBox="1"/>
          <p:nvPr/>
        </p:nvSpPr>
        <p:spPr>
          <a:xfrm>
            <a:off x="964210" y="1949004"/>
            <a:ext cx="5062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스위치 버튼에서도 동일하게 사용 가능하다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623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8360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checkedChange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Event – </a:t>
            </a:r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RadioButton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라디오 그룹에서 선택된 라디오 버튼이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변경될때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실행되는 이벤트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30DBC0F8-86D7-4913-804B-52065D935FD7}"/>
              </a:ext>
            </a:extLst>
          </p:cNvPr>
          <p:cNvSpPr txBox="1"/>
          <p:nvPr/>
        </p:nvSpPr>
        <p:spPr>
          <a:xfrm>
            <a:off x="964210" y="1241118"/>
            <a:ext cx="7063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첫번째 인자는 라디오 그룹이고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두번째 인자는 선택된 라디오 버튼의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들어온다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64AD20-1C29-4A41-BBCC-E90D31C81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441" y="3590443"/>
            <a:ext cx="7180171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성별선택그룹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rg_main_choiceGender)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성별선택그룹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.setOnCheckedChangeListener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 </a:t>
            </a: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when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rb_main_choiceMale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남자 선택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rb_main_choiceFemale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여자 선택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LENGTH_LONG)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.show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48F5A22-8EAB-45AD-B7A4-B49F54D4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45" y="2420892"/>
            <a:ext cx="3340979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="@+id/rg_main_choiceGender"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="@+id/rb_main_choiceMale"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="@+id/rb_main_choiceFemale"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여자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나눔스퀘어_ac">
            <a:extLst>
              <a:ext uri="{FF2B5EF4-FFF2-40B4-BE49-F238E27FC236}">
                <a16:creationId xmlns:a16="http://schemas.microsoft.com/office/drawing/2014/main" id="{2DD802CB-B955-44E0-A76A-583E451AF4C5}"/>
              </a:ext>
            </a:extLst>
          </p:cNvPr>
          <p:cNvSpPr txBox="1"/>
          <p:nvPr/>
        </p:nvSpPr>
        <p:spPr>
          <a:xfrm>
            <a:off x="2180164" y="64169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나눔스퀘어_ac">
            <a:extLst>
              <a:ext uri="{FF2B5EF4-FFF2-40B4-BE49-F238E27FC236}">
                <a16:creationId xmlns:a16="http://schemas.microsoft.com/office/drawing/2014/main" id="{1EF521EB-6008-468D-81D0-AC2A3BA7B09F}"/>
              </a:ext>
            </a:extLst>
          </p:cNvPr>
          <p:cNvSpPr txBox="1"/>
          <p:nvPr/>
        </p:nvSpPr>
        <p:spPr>
          <a:xfrm>
            <a:off x="7761584" y="6416904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878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 - enabled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1216784" y="1065824"/>
            <a:ext cx="3704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버튼의 활성화 여부를 표시</a:t>
            </a: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B8925E43-98A6-4950-91AB-2C66754C7E36}"/>
              </a:ext>
            </a:extLst>
          </p:cNvPr>
          <p:cNvSpPr txBox="1"/>
          <p:nvPr/>
        </p:nvSpPr>
        <p:spPr>
          <a:xfrm>
            <a:off x="1216784" y="1688282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활성화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false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비활성화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61E07114-2351-40C3-AF6E-E7CFD6114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571" y="2428128"/>
            <a:ext cx="3381054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/button2"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:enabled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="EDCAN"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2AE9CF0-1CDC-4DF6-BE0A-FA5DFA1F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58" y="2428128"/>
            <a:ext cx="2469619" cy="4087001"/>
          </a:xfrm>
          <a:prstGeom prst="rect">
            <a:avLst/>
          </a:prstGeom>
        </p:spPr>
      </p:pic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F1EFF711-F02E-4B18-AB47-7C36D10CC8F7}"/>
              </a:ext>
            </a:extLst>
          </p:cNvPr>
          <p:cNvSpPr txBox="1"/>
          <p:nvPr/>
        </p:nvSpPr>
        <p:spPr>
          <a:xfrm>
            <a:off x="1216784" y="2310740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기본값은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171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62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onBackPressed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95968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뒤로가기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버튼을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클릭했을때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실행되는 이벤트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86DB781-D304-4643-8F95-1D6740F52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0" y="4950316"/>
            <a:ext cx="7659469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onBackPressed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눌렀습니다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955F1368-A2C3-46B0-BB8D-CB564AE6520B}"/>
              </a:ext>
            </a:extLst>
          </p:cNvPr>
          <p:cNvSpPr txBox="1"/>
          <p:nvPr/>
        </p:nvSpPr>
        <p:spPr>
          <a:xfrm>
            <a:off x="964210" y="1386831"/>
            <a:ext cx="4120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클래스의 메소드를 재정의 시켜준다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988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45347677-AC97-4318-A786-423E5588914A}"/>
              </a:ext>
            </a:extLst>
          </p:cNvPr>
          <p:cNvSpPr txBox="1"/>
          <p:nvPr/>
        </p:nvSpPr>
        <p:spPr>
          <a:xfrm>
            <a:off x="1326184" y="1220126"/>
            <a:ext cx="9539633" cy="441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LongClick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Toutch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SeekBarChange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keyDown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FocusChanged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……</a:t>
            </a:r>
          </a:p>
        </p:txBody>
      </p:sp>
      <p:sp>
        <p:nvSpPr>
          <p:cNvPr id="15" name="나눔스퀘어OTF Bold">
            <a:extLst>
              <a:ext uri="{FF2B5EF4-FFF2-40B4-BE49-F238E27FC236}">
                <a16:creationId xmlns:a16="http://schemas.microsoft.com/office/drawing/2014/main" id="{286A82B4-CBF9-44F2-9A6F-37CD496AB2C1}"/>
              </a:ext>
            </a:extLst>
          </p:cNvPr>
          <p:cNvSpPr txBox="1"/>
          <p:nvPr/>
        </p:nvSpPr>
        <p:spPr>
          <a:xfrm>
            <a:off x="277424" y="236407"/>
            <a:ext cx="341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 밖의 이벤트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08E4988D-B130-40C0-981B-E7D45F121FE1}"/>
              </a:ext>
            </a:extLst>
          </p:cNvPr>
          <p:cNvSpPr txBox="1"/>
          <p:nvPr/>
        </p:nvSpPr>
        <p:spPr>
          <a:xfrm>
            <a:off x="8461187" y="6361927"/>
            <a:ext cx="378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필요할 때마다 구글에 검색 해보자</a:t>
            </a:r>
          </a:p>
        </p:txBody>
      </p:sp>
    </p:spTree>
    <p:extLst>
      <p:ext uri="{BB962C8B-B14F-4D97-AF65-F5344CB8AC3E}">
        <p14:creationId xmlns:p14="http://schemas.microsoft.com/office/powerpoint/2010/main" val="2220935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3599772" y="3013502"/>
            <a:ext cx="4992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Activity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Intent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04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297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 구성 요소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959683"/>
            <a:ext cx="804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컴포넌트로 구성 돼있다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(=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 컴포넌트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19C1B9FA-4AED-4498-B70A-2F4E09D4BD75}"/>
              </a:ext>
            </a:extLst>
          </p:cNvPr>
          <p:cNvSpPr txBox="1"/>
          <p:nvPr/>
        </p:nvSpPr>
        <p:spPr>
          <a:xfrm>
            <a:off x="3667643" y="1406305"/>
            <a:ext cx="5337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Activity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Service, Broadcast Receiver, Content Provider)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645E32D7-1818-4B9A-B591-0518B2578B6F}"/>
              </a:ext>
            </a:extLst>
          </p:cNvPr>
          <p:cNvSpPr txBox="1"/>
          <p:nvPr/>
        </p:nvSpPr>
        <p:spPr>
          <a:xfrm>
            <a:off x="964210" y="1931264"/>
            <a:ext cx="7186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컴포넌트는 하나의 독립된 형태로 존재하고 각자의 역할을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2511DB92-0781-41BE-A2B8-0AEF67371834}"/>
              </a:ext>
            </a:extLst>
          </p:cNvPr>
          <p:cNvSpPr txBox="1"/>
          <p:nvPr/>
        </p:nvSpPr>
        <p:spPr>
          <a:xfrm>
            <a:off x="964210" y="2516385"/>
            <a:ext cx="4687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컴포넌트는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Intent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통해서 통신한다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193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898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Activity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4F81F9F3-CF3A-4FE9-980A-BF4B4D4BFE07}"/>
              </a:ext>
            </a:extLst>
          </p:cNvPr>
          <p:cNvSpPr txBox="1"/>
          <p:nvPr/>
        </p:nvSpPr>
        <p:spPr>
          <a:xfrm>
            <a:off x="859971" y="959683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UI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화면을 담당하는 컴포넌트</a:t>
            </a: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3CA23EE6-C381-4662-B50D-D33F2111FC3B}"/>
              </a:ext>
            </a:extLst>
          </p:cNvPr>
          <p:cNvSpPr txBox="1"/>
          <p:nvPr/>
        </p:nvSpPr>
        <p:spPr>
          <a:xfrm>
            <a:off x="859971" y="1447523"/>
            <a:ext cx="4733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Activity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이루어져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84FC3B94-FB58-46A0-9C93-738B5C4E9B43}"/>
              </a:ext>
            </a:extLst>
          </p:cNvPr>
          <p:cNvSpPr txBox="1"/>
          <p:nvPr/>
        </p:nvSpPr>
        <p:spPr>
          <a:xfrm>
            <a:off x="859971" y="1935363"/>
            <a:ext cx="7406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Activity class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AppCompatActivity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상속받는다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C8152639-E44D-493E-B0E4-9E17DC2E67D6}"/>
              </a:ext>
            </a:extLst>
          </p:cNvPr>
          <p:cNvSpPr txBox="1"/>
          <p:nvPr/>
        </p:nvSpPr>
        <p:spPr>
          <a:xfrm>
            <a:off x="859971" y="2423204"/>
            <a:ext cx="6654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Activity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생성되는 가장 먼저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onCreate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메소드가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47D40C-29BE-4B8F-A359-2D778F756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8262" y="4363960"/>
            <a:ext cx="6604693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endParaRPr lang="en-US" altLang="ko-KR" sz="2000" i="1" dirty="0">
              <a:solidFill>
                <a:srgbClr val="9876AA"/>
              </a:solidFill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290D20C8-DEBD-42EA-A7B9-DEFD9216C74F}"/>
              </a:ext>
            </a:extLst>
          </p:cNvPr>
          <p:cNvSpPr txBox="1"/>
          <p:nvPr/>
        </p:nvSpPr>
        <p:spPr>
          <a:xfrm>
            <a:off x="859971" y="2911045"/>
            <a:ext cx="7302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onCreate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메소드에서는 화면에 보여줄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매칭 시켜줘야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80C59E-E673-4C4D-8E37-3D625BB2FBAD}"/>
              </a:ext>
            </a:extLst>
          </p:cNvPr>
          <p:cNvSpPr/>
          <p:nvPr/>
        </p:nvSpPr>
        <p:spPr>
          <a:xfrm>
            <a:off x="7566230" y="4367114"/>
            <a:ext cx="2455463" cy="3661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B2FE9E-F836-4C03-ABED-787753A2F652}"/>
              </a:ext>
            </a:extLst>
          </p:cNvPr>
          <p:cNvSpPr/>
          <p:nvPr/>
        </p:nvSpPr>
        <p:spPr>
          <a:xfrm>
            <a:off x="7034213" y="4740105"/>
            <a:ext cx="1123951" cy="308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BD05E8-D924-46A5-A57E-45C1098EA4FB}"/>
              </a:ext>
            </a:extLst>
          </p:cNvPr>
          <p:cNvSpPr/>
          <p:nvPr/>
        </p:nvSpPr>
        <p:spPr>
          <a:xfrm>
            <a:off x="5878725" y="5340836"/>
            <a:ext cx="4558878" cy="308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0DF18CF-9890-42EE-8E85-855B44460013}"/>
              </a:ext>
            </a:extLst>
          </p:cNvPr>
          <p:cNvSpPr txBox="1"/>
          <p:nvPr/>
        </p:nvSpPr>
        <p:spPr>
          <a:xfrm>
            <a:off x="7983422" y="4049375"/>
            <a:ext cx="2119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AppCompatActivity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상속</a:t>
            </a:r>
          </a:p>
        </p:txBody>
      </p:sp>
      <p:sp>
        <p:nvSpPr>
          <p:cNvPr id="36" name="나눔스퀘어_ac">
            <a:extLst>
              <a:ext uri="{FF2B5EF4-FFF2-40B4-BE49-F238E27FC236}">
                <a16:creationId xmlns:a16="http://schemas.microsoft.com/office/drawing/2014/main" id="{64AAD933-A289-4427-89DF-06800859E3A0}"/>
              </a:ext>
            </a:extLst>
          </p:cNvPr>
          <p:cNvSpPr txBox="1"/>
          <p:nvPr/>
        </p:nvSpPr>
        <p:spPr>
          <a:xfrm>
            <a:off x="10425978" y="5348015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매칭</a:t>
            </a:r>
          </a:p>
        </p:txBody>
      </p:sp>
    </p:spTree>
    <p:extLst>
      <p:ext uri="{BB962C8B-B14F-4D97-AF65-F5344CB8AC3E}">
        <p14:creationId xmlns:p14="http://schemas.microsoft.com/office/powerpoint/2010/main" val="339145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Intent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4F81F9F3-CF3A-4FE9-980A-BF4B4D4BFE07}"/>
              </a:ext>
            </a:extLst>
          </p:cNvPr>
          <p:cNvSpPr txBox="1"/>
          <p:nvPr/>
        </p:nvSpPr>
        <p:spPr>
          <a:xfrm>
            <a:off x="859971" y="959683"/>
            <a:ext cx="6978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안드로이드에서 동작하는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 컴포넌트간 통신을 위해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965FAEDC-F612-411F-AE66-E73D524E2FD0}"/>
              </a:ext>
            </a:extLst>
          </p:cNvPr>
          <p:cNvSpPr txBox="1"/>
          <p:nvPr/>
        </p:nvSpPr>
        <p:spPr>
          <a:xfrm>
            <a:off x="859971" y="1454853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앱에 있는 컴포넌트에도 접근 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441268C4-184E-4349-B69F-C79FDEDF320D}"/>
              </a:ext>
            </a:extLst>
          </p:cNvPr>
          <p:cNvSpPr txBox="1"/>
          <p:nvPr/>
        </p:nvSpPr>
        <p:spPr>
          <a:xfrm>
            <a:off x="859971" y="1950023"/>
            <a:ext cx="1001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인텐트에는 액션과 데이터가 필요하다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액션은 수행할 기능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데이터는 수행할 기능의 데이터다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BEA3CFA9-55B5-4480-98FF-5DDBE6A4841C}"/>
              </a:ext>
            </a:extLst>
          </p:cNvPr>
          <p:cNvSpPr txBox="1"/>
          <p:nvPr/>
        </p:nvSpPr>
        <p:spPr>
          <a:xfrm>
            <a:off x="859971" y="2453249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액티비티로 이동할 때 많이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767372-23FD-486F-8024-B35607C188F7}"/>
              </a:ext>
            </a:extLst>
          </p:cNvPr>
          <p:cNvGrpSpPr/>
          <p:nvPr/>
        </p:nvGrpSpPr>
        <p:grpSpPr>
          <a:xfrm>
            <a:off x="962025" y="3305749"/>
            <a:ext cx="8136108" cy="961136"/>
            <a:chOff x="962025" y="3305749"/>
            <a:chExt cx="8136108" cy="9611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BC627A-C77C-423C-82F0-73BD4F0FB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025" y="3590443"/>
              <a:ext cx="6317755" cy="646331"/>
            </a:xfrm>
            <a:prstGeom prst="rect">
              <a:avLst/>
            </a:prstGeom>
            <a:solidFill>
              <a:srgbClr val="2B2B2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Intent.</a:t>
              </a:r>
              <a:r>
                <a:rPr kumimoji="0" lang="ko-KR" altLang="ko-KR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ACTION_DIAL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Uri.parse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"tel:112"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startActivity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80AF8F8-117A-42BD-80A6-56654627751D}"/>
                </a:ext>
              </a:extLst>
            </p:cNvPr>
            <p:cNvSpPr/>
            <p:nvPr/>
          </p:nvSpPr>
          <p:spPr>
            <a:xfrm>
              <a:off x="2773977" y="3617372"/>
              <a:ext cx="2325190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나눔스퀘어_ac">
              <a:extLst>
                <a:ext uri="{FF2B5EF4-FFF2-40B4-BE49-F238E27FC236}">
                  <a16:creationId xmlns:a16="http://schemas.microsoft.com/office/drawing/2014/main" id="{DA87F890-8DCF-497B-8382-A68897F3B556}"/>
                </a:ext>
              </a:extLst>
            </p:cNvPr>
            <p:cNvSpPr txBox="1"/>
            <p:nvPr/>
          </p:nvSpPr>
          <p:spPr>
            <a:xfrm>
              <a:off x="3628459" y="3305749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액션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A0EEB26-6809-4C71-83CD-3A7709B92BCA}"/>
                </a:ext>
              </a:extLst>
            </p:cNvPr>
            <p:cNvSpPr/>
            <p:nvPr/>
          </p:nvSpPr>
          <p:spPr>
            <a:xfrm>
              <a:off x="5113574" y="3617372"/>
              <a:ext cx="2058754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나눔스퀘어_ac">
              <a:extLst>
                <a:ext uri="{FF2B5EF4-FFF2-40B4-BE49-F238E27FC236}">
                  <a16:creationId xmlns:a16="http://schemas.microsoft.com/office/drawing/2014/main" id="{9090AE85-EBE9-40FE-BEB8-D92A2928E320}"/>
                </a:ext>
              </a:extLst>
            </p:cNvPr>
            <p:cNvSpPr txBox="1"/>
            <p:nvPr/>
          </p:nvSpPr>
          <p:spPr>
            <a:xfrm>
              <a:off x="5819785" y="3305749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</a:p>
          </p:txBody>
        </p:sp>
        <p:sp>
          <p:nvSpPr>
            <p:cNvPr id="44" name="나눔스퀘어_ac">
              <a:extLst>
                <a:ext uri="{FF2B5EF4-FFF2-40B4-BE49-F238E27FC236}">
                  <a16:creationId xmlns:a16="http://schemas.microsoft.com/office/drawing/2014/main" id="{AA6E4237-5A6F-4B7F-888B-3104A3452170}"/>
                </a:ext>
              </a:extLst>
            </p:cNvPr>
            <p:cNvSpPr txBox="1"/>
            <p:nvPr/>
          </p:nvSpPr>
          <p:spPr>
            <a:xfrm>
              <a:off x="7239932" y="3959108"/>
              <a:ext cx="1858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전화를 거는 </a:t>
              </a:r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예제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3B213DB-F25B-4BE1-8108-B8C772A7B922}"/>
                </a:ext>
              </a:extLst>
            </p:cNvPr>
            <p:cNvSpPr/>
            <p:nvPr/>
          </p:nvSpPr>
          <p:spPr>
            <a:xfrm>
              <a:off x="967511" y="3920357"/>
              <a:ext cx="2058754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나눔스퀘어_ac">
              <a:extLst>
                <a:ext uri="{FF2B5EF4-FFF2-40B4-BE49-F238E27FC236}">
                  <a16:creationId xmlns:a16="http://schemas.microsoft.com/office/drawing/2014/main" id="{D859C3A8-E83E-436D-87B8-520D6B55969F}"/>
                </a:ext>
              </a:extLst>
            </p:cNvPr>
            <p:cNvSpPr txBox="1"/>
            <p:nvPr/>
          </p:nvSpPr>
          <p:spPr>
            <a:xfrm>
              <a:off x="3023978" y="3959108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실행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0C871B-76F7-423A-AD65-DDB8A17E0119}"/>
              </a:ext>
            </a:extLst>
          </p:cNvPr>
          <p:cNvGrpSpPr/>
          <p:nvPr/>
        </p:nvGrpSpPr>
        <p:grpSpPr>
          <a:xfrm>
            <a:off x="962025" y="4764660"/>
            <a:ext cx="9753311" cy="961136"/>
            <a:chOff x="962025" y="4598411"/>
            <a:chExt cx="9753311" cy="961136"/>
          </a:xfrm>
        </p:grpSpPr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A44D1D9D-A547-45BE-8E45-DCEE0060C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025" y="4883105"/>
              <a:ext cx="7279557" cy="64633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Intent.ACTION_VIEW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Uri.parse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"https://edcan.kr"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))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startActivity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D7582EB-A8EF-499F-8F25-01AA5799E747}"/>
                </a:ext>
              </a:extLst>
            </p:cNvPr>
            <p:cNvSpPr/>
            <p:nvPr/>
          </p:nvSpPr>
          <p:spPr>
            <a:xfrm>
              <a:off x="2853468" y="4910034"/>
              <a:ext cx="2245698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나눔스퀘어_ac">
              <a:extLst>
                <a:ext uri="{FF2B5EF4-FFF2-40B4-BE49-F238E27FC236}">
                  <a16:creationId xmlns:a16="http://schemas.microsoft.com/office/drawing/2014/main" id="{8602AC22-C1A3-491C-95A6-8E6FE5E63835}"/>
                </a:ext>
              </a:extLst>
            </p:cNvPr>
            <p:cNvSpPr txBox="1"/>
            <p:nvPr/>
          </p:nvSpPr>
          <p:spPr>
            <a:xfrm>
              <a:off x="3730095" y="4598411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액션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0E7DDD-5711-4180-AE1C-17200E9F56A2}"/>
                </a:ext>
              </a:extLst>
            </p:cNvPr>
            <p:cNvSpPr/>
            <p:nvPr/>
          </p:nvSpPr>
          <p:spPr>
            <a:xfrm>
              <a:off x="5113573" y="4910034"/>
              <a:ext cx="2887577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나눔스퀘어_ac">
              <a:extLst>
                <a:ext uri="{FF2B5EF4-FFF2-40B4-BE49-F238E27FC236}">
                  <a16:creationId xmlns:a16="http://schemas.microsoft.com/office/drawing/2014/main" id="{190900C3-1BB4-4A7A-A13E-07065E77EFF8}"/>
                </a:ext>
              </a:extLst>
            </p:cNvPr>
            <p:cNvSpPr txBox="1"/>
            <p:nvPr/>
          </p:nvSpPr>
          <p:spPr>
            <a:xfrm>
              <a:off x="6340041" y="4598411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</a:p>
          </p:txBody>
        </p:sp>
        <p:sp>
          <p:nvSpPr>
            <p:cNvPr id="55" name="나눔스퀘어_ac">
              <a:extLst>
                <a:ext uri="{FF2B5EF4-FFF2-40B4-BE49-F238E27FC236}">
                  <a16:creationId xmlns:a16="http://schemas.microsoft.com/office/drawing/2014/main" id="{AE4C20AC-16A7-4EE3-971F-A7C865256242}"/>
                </a:ext>
              </a:extLst>
            </p:cNvPr>
            <p:cNvSpPr txBox="1"/>
            <p:nvPr/>
          </p:nvSpPr>
          <p:spPr>
            <a:xfrm>
              <a:off x="8241582" y="5236714"/>
              <a:ext cx="2473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웹사이트로 이동하는 </a:t>
              </a:r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예제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6DA2816-CA78-4B4A-A239-EC174C717F54}"/>
                </a:ext>
              </a:extLst>
            </p:cNvPr>
            <p:cNvSpPr/>
            <p:nvPr/>
          </p:nvSpPr>
          <p:spPr>
            <a:xfrm>
              <a:off x="967511" y="5213019"/>
              <a:ext cx="2058754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나눔스퀘어_ac">
              <a:extLst>
                <a:ext uri="{FF2B5EF4-FFF2-40B4-BE49-F238E27FC236}">
                  <a16:creationId xmlns:a16="http://schemas.microsoft.com/office/drawing/2014/main" id="{E136081B-105C-41E5-838C-F11928B5E285}"/>
                </a:ext>
              </a:extLst>
            </p:cNvPr>
            <p:cNvSpPr txBox="1"/>
            <p:nvPr/>
          </p:nvSpPr>
          <p:spPr>
            <a:xfrm>
              <a:off x="3023978" y="5251770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실행</a:t>
              </a:r>
            </a:p>
          </p:txBody>
        </p:sp>
      </p:grpSp>
      <p:sp>
        <p:nvSpPr>
          <p:cNvPr id="41" name="나눔스퀘어OTF">
            <a:extLst>
              <a:ext uri="{FF2B5EF4-FFF2-40B4-BE49-F238E27FC236}">
                <a16:creationId xmlns:a16="http://schemas.microsoft.com/office/drawing/2014/main" id="{22E1095F-D708-4E4E-8292-F1865DDB05CC}"/>
              </a:ext>
            </a:extLst>
          </p:cNvPr>
          <p:cNvSpPr txBox="1"/>
          <p:nvPr/>
        </p:nvSpPr>
        <p:spPr>
          <a:xfrm>
            <a:off x="859971" y="2913902"/>
            <a:ext cx="855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Intent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객체를 만들어 준 뒤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startActivity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호출해서 인텐트를 실행한다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61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Intent –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다른 액티비티로 이동하기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9123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액티비티를 이동할 때는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원래 있던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이동하려는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두개가 필요하다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27238CF-5014-437B-A705-230161C22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249552"/>
            <a:ext cx="5388013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SubActivity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::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.java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나눔스퀘어_ac">
            <a:extLst>
              <a:ext uri="{FF2B5EF4-FFF2-40B4-BE49-F238E27FC236}">
                <a16:creationId xmlns:a16="http://schemas.microsoft.com/office/drawing/2014/main" id="{538E15CF-071D-49F6-AF66-228453899562}"/>
              </a:ext>
            </a:extLst>
          </p:cNvPr>
          <p:cNvSpPr txBox="1"/>
          <p:nvPr/>
        </p:nvSpPr>
        <p:spPr>
          <a:xfrm>
            <a:off x="7798613" y="5025679"/>
            <a:ext cx="227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SubActivity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이동하는 예제</a:t>
            </a:r>
          </a:p>
        </p:txBody>
      </p:sp>
    </p:spTree>
    <p:extLst>
      <p:ext uri="{BB962C8B-B14F-4D97-AF65-F5344CB8AC3E}">
        <p14:creationId xmlns:p14="http://schemas.microsoft.com/office/powerpoint/2010/main" val="1441809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89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Intent –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액티비티 이동할 때 값 넘겨주기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8590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액티비티를 이동할 때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원래 있던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이동하려는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데이터를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넘겨줄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27238CF-5014-437B-A705-230161C22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249552"/>
            <a:ext cx="5388013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SubActivity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::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.java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나눔스퀘어_ac">
            <a:extLst>
              <a:ext uri="{FF2B5EF4-FFF2-40B4-BE49-F238E27FC236}">
                <a16:creationId xmlns:a16="http://schemas.microsoft.com/office/drawing/2014/main" id="{538E15CF-071D-49F6-AF66-228453899562}"/>
              </a:ext>
            </a:extLst>
          </p:cNvPr>
          <p:cNvSpPr txBox="1"/>
          <p:nvPr/>
        </p:nvSpPr>
        <p:spPr>
          <a:xfrm>
            <a:off x="7798613" y="5025679"/>
            <a:ext cx="227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SubActivity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이동하는 예제</a:t>
            </a:r>
          </a:p>
        </p:txBody>
      </p:sp>
    </p:spTree>
    <p:extLst>
      <p:ext uri="{BB962C8B-B14F-4D97-AF65-F5344CB8AC3E}">
        <p14:creationId xmlns:p14="http://schemas.microsoft.com/office/powerpoint/2010/main" val="105949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2268991" y="3013502"/>
            <a:ext cx="765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 View / Recycler View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925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5678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데이터들을 리스트의 형태로 보여주는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827769E9-A686-47D8-99C0-2D417C738D01}"/>
              </a:ext>
            </a:extLst>
          </p:cNvPr>
          <p:cNvSpPr txBox="1"/>
          <p:nvPr/>
        </p:nvSpPr>
        <p:spPr>
          <a:xfrm>
            <a:off x="856796" y="1436738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데이터들을 리스트로 만들기 위해서는 어댑터를 만들어 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ECD739-877B-4980-A556-819AB8C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8" t="5531" r="5161" b="6675"/>
          <a:stretch/>
        </p:blipFill>
        <p:spPr>
          <a:xfrm>
            <a:off x="2133600" y="2873573"/>
            <a:ext cx="79248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 -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textAllCaps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795870" y="1065824"/>
            <a:ext cx="822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기본 테마에서 모든 버튼의 내용은 대문자로 나온다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E39A5306-A9FC-4354-B066-8A2F8353C613}"/>
              </a:ext>
            </a:extLst>
          </p:cNvPr>
          <p:cNvSpPr txBox="1"/>
          <p:nvPr/>
        </p:nvSpPr>
        <p:spPr>
          <a:xfrm>
            <a:off x="795870" y="1628080"/>
            <a:ext cx="526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 대문자를 활성화 할지 정하는 속성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D2C6B1FC-3817-47C8-89B9-8ADE5A12EB1D}"/>
              </a:ext>
            </a:extLst>
          </p:cNvPr>
          <p:cNvSpPr txBox="1"/>
          <p:nvPr/>
        </p:nvSpPr>
        <p:spPr>
          <a:xfrm>
            <a:off x="795870" y="2752593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버튼에서 기본값은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C041E76B-E4B1-4B33-B020-40F17EAA1016}"/>
              </a:ext>
            </a:extLst>
          </p:cNvPr>
          <p:cNvSpPr txBox="1"/>
          <p:nvPr/>
        </p:nvSpPr>
        <p:spPr>
          <a:xfrm>
            <a:off x="795870" y="2190336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활성화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false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비활성화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2010443D-9B56-4865-AC43-73CCDC4AFD92}"/>
              </a:ext>
            </a:extLst>
          </p:cNvPr>
          <p:cNvSpPr txBox="1"/>
          <p:nvPr/>
        </p:nvSpPr>
        <p:spPr>
          <a:xfrm>
            <a:off x="5770018" y="418092"/>
            <a:ext cx="2613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사실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1596BF7-A6F1-438F-947F-0612C0938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467" y="2872824"/>
            <a:ext cx="338105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="@+id/button2"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:textAllCaps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="false"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097363-AA12-470C-B3E6-2B1753C8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90" y="1382249"/>
            <a:ext cx="2990472" cy="52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2B6429E-241A-4D63-9E63-070A902CB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1" y="143346"/>
            <a:ext cx="4400564" cy="36471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list_main_club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:layout_constraintBottom_toTopOf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:layout_constraintBottom_toBottomOf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C85E11-A823-4BFF-87D2-759A52682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1" y="3917015"/>
            <a:ext cx="5610831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mutableListOf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2"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4"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5"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ArrayAdapter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android.R.layout.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simple_list_item_1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list_main_club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adapter.add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${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adapter.notifyDataSetChanged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1B3960AB-0BFE-45AA-BC30-8813B8DF0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0" b="4956"/>
          <a:stretch/>
        </p:blipFill>
        <p:spPr>
          <a:xfrm>
            <a:off x="8094591" y="610196"/>
            <a:ext cx="2944925" cy="5637609"/>
          </a:xfrm>
          <a:prstGeom prst="rect">
            <a:avLst/>
          </a:prstGeom>
        </p:spPr>
      </p:pic>
      <p:sp>
        <p:nvSpPr>
          <p:cNvPr id="21" name="나눔스퀘어_ac">
            <a:extLst>
              <a:ext uri="{FF2B5EF4-FFF2-40B4-BE49-F238E27FC236}">
                <a16:creationId xmlns:a16="http://schemas.microsoft.com/office/drawing/2014/main" id="{C51A5A8B-5C5E-4440-8CDC-626901AD0E47}"/>
              </a:ext>
            </a:extLst>
          </p:cNvPr>
          <p:cNvSpPr txBox="1"/>
          <p:nvPr/>
        </p:nvSpPr>
        <p:spPr>
          <a:xfrm>
            <a:off x="4047326" y="34827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나눔스퀘어_ac">
            <a:extLst>
              <a:ext uri="{FF2B5EF4-FFF2-40B4-BE49-F238E27FC236}">
                <a16:creationId xmlns:a16="http://schemas.microsoft.com/office/drawing/2014/main" id="{B28977BC-C159-4AD1-8578-2F22EA57D3C1}"/>
              </a:ext>
            </a:extLst>
          </p:cNvPr>
          <p:cNvSpPr txBox="1"/>
          <p:nvPr/>
        </p:nvSpPr>
        <p:spPr>
          <a:xfrm>
            <a:off x="5151154" y="6410005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399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A625E24-CAF5-4A95-A6B6-62D3BE95A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449755"/>
            <a:ext cx="8143576" cy="595849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mutableListOf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2"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3"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4"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5"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ArrayAdapter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simple_list_item_1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list_main_club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adapter.add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${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adapter.notifyDataSetChanged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583E0D-C54E-4330-8EB9-663AA835F165}"/>
              </a:ext>
            </a:extLst>
          </p:cNvPr>
          <p:cNvSpPr/>
          <p:nvPr/>
        </p:nvSpPr>
        <p:spPr>
          <a:xfrm>
            <a:off x="881290" y="2417903"/>
            <a:ext cx="755786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나눔스퀘어_ac">
            <a:extLst>
              <a:ext uri="{FF2B5EF4-FFF2-40B4-BE49-F238E27FC236}">
                <a16:creationId xmlns:a16="http://schemas.microsoft.com/office/drawing/2014/main" id="{E7B2A175-98BB-49BC-9382-E7C4A5BD488C}"/>
              </a:ext>
            </a:extLst>
          </p:cNvPr>
          <p:cNvSpPr txBox="1"/>
          <p:nvPr/>
        </p:nvSpPr>
        <p:spPr>
          <a:xfrm>
            <a:off x="8537276" y="2396457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리스트로 보여줄 데이터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03BB69-303C-43F8-8C42-62008A9F4713}"/>
              </a:ext>
            </a:extLst>
          </p:cNvPr>
          <p:cNvSpPr/>
          <p:nvPr/>
        </p:nvSpPr>
        <p:spPr>
          <a:xfrm>
            <a:off x="881290" y="2810124"/>
            <a:ext cx="712606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BAB165DA-992B-4C49-94F6-B0C403EF0BAE}"/>
              </a:ext>
            </a:extLst>
          </p:cNvPr>
          <p:cNvSpPr txBox="1"/>
          <p:nvPr/>
        </p:nvSpPr>
        <p:spPr>
          <a:xfrm>
            <a:off x="7969153" y="2788678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어댑터를 만들어준다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62E2F8-ECD1-4871-98ED-2B1A61946297}"/>
              </a:ext>
            </a:extLst>
          </p:cNvPr>
          <p:cNvSpPr/>
          <p:nvPr/>
        </p:nvSpPr>
        <p:spPr>
          <a:xfrm>
            <a:off x="881290" y="3182977"/>
            <a:ext cx="5731946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0032B6E3-8D9A-4A09-959B-194364073901}"/>
              </a:ext>
            </a:extLst>
          </p:cNvPr>
          <p:cNvSpPr txBox="1"/>
          <p:nvPr/>
        </p:nvSpPr>
        <p:spPr>
          <a:xfrm>
            <a:off x="6584925" y="3161531"/>
            <a:ext cx="24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만들어준 어댑터를 연결시켜준다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F331D6-FF0F-46E5-8305-F5D6CFAEA572}"/>
              </a:ext>
            </a:extLst>
          </p:cNvPr>
          <p:cNvSpPr/>
          <p:nvPr/>
        </p:nvSpPr>
        <p:spPr>
          <a:xfrm>
            <a:off x="1130300" y="4622452"/>
            <a:ext cx="366395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AE408A56-627E-42F0-8B29-27E10C67D864}"/>
              </a:ext>
            </a:extLst>
          </p:cNvPr>
          <p:cNvSpPr txBox="1"/>
          <p:nvPr/>
        </p:nvSpPr>
        <p:spPr>
          <a:xfrm>
            <a:off x="4794251" y="4601006"/>
            <a:ext cx="2101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리스트에 아이템을 추가한다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753565-44A2-4896-AA27-87B13654EB27}"/>
              </a:ext>
            </a:extLst>
          </p:cNvPr>
          <p:cNvSpPr/>
          <p:nvPr/>
        </p:nvSpPr>
        <p:spPr>
          <a:xfrm>
            <a:off x="1130300" y="4971762"/>
            <a:ext cx="302260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C57A7AB0-89F9-44D1-AE59-70A3887AF5D4}"/>
              </a:ext>
            </a:extLst>
          </p:cNvPr>
          <p:cNvSpPr txBox="1"/>
          <p:nvPr/>
        </p:nvSpPr>
        <p:spPr>
          <a:xfrm>
            <a:off x="4103234" y="4950316"/>
            <a:ext cx="181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리스트를 새로 그려준다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0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419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어댑터 기능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1159076" y="1296657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add()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추가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8A3EE7D-9DC2-4893-B1BD-9F61F4909689}"/>
              </a:ext>
            </a:extLst>
          </p:cNvPr>
          <p:cNvSpPr txBox="1"/>
          <p:nvPr/>
        </p:nvSpPr>
        <p:spPr>
          <a:xfrm>
            <a:off x="1159076" y="1913287"/>
            <a:ext cx="346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clear()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전체 삭제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27642E33-52D9-4517-8690-CF4C605080EF}"/>
              </a:ext>
            </a:extLst>
          </p:cNvPr>
          <p:cNvSpPr txBox="1"/>
          <p:nvPr/>
        </p:nvSpPr>
        <p:spPr>
          <a:xfrm>
            <a:off x="1159076" y="2529917"/>
            <a:ext cx="401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remove(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item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삭제</a:t>
            </a: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880ACF41-D1AD-4C82-9F57-241E53FB4423}"/>
              </a:ext>
            </a:extLst>
          </p:cNvPr>
          <p:cNvSpPr txBox="1"/>
          <p:nvPr/>
        </p:nvSpPr>
        <p:spPr>
          <a:xfrm>
            <a:off x="1159076" y="3146547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getPostion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item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아이템의 위치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F519D8F1-6F4D-46C2-A5EA-8D958124A88D}"/>
              </a:ext>
            </a:extLst>
          </p:cNvPr>
          <p:cNvSpPr txBox="1"/>
          <p:nvPr/>
        </p:nvSpPr>
        <p:spPr>
          <a:xfrm>
            <a:off x="1159076" y="3763177"/>
            <a:ext cx="623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notifyDataSetChanged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새로 그리기</a:t>
            </a:r>
          </a:p>
        </p:txBody>
      </p:sp>
    </p:spTree>
    <p:extLst>
      <p:ext uri="{BB962C8B-B14F-4D97-AF65-F5344CB8AC3E}">
        <p14:creationId xmlns:p14="http://schemas.microsoft.com/office/powerpoint/2010/main" val="3785941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단점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커스텀을 할 수 없다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7CCA7FB2-8DB7-4BB8-A871-104F8BBFEAA8}"/>
              </a:ext>
            </a:extLst>
          </p:cNvPr>
          <p:cNvSpPr txBox="1"/>
          <p:nvPr/>
        </p:nvSpPr>
        <p:spPr>
          <a:xfrm>
            <a:off x="856796" y="1459143"/>
            <a:ext cx="742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아이템이 많아지면 화면에 보여주기 위한 시간이 오래 걸린다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E531E99-4F1C-4722-93B9-632F0221CCEA}"/>
              </a:ext>
            </a:extLst>
          </p:cNvPr>
          <p:cNvSpPr txBox="1"/>
          <p:nvPr/>
        </p:nvSpPr>
        <p:spPr>
          <a:xfrm>
            <a:off x="856796" y="1958603"/>
            <a:ext cx="6068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구글이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ListView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보다는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RecyclerView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쓰라고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_ac ExtraBold">
            <a:extLst>
              <a:ext uri="{FF2B5EF4-FFF2-40B4-BE49-F238E27FC236}">
                <a16:creationId xmlns:a16="http://schemas.microsoft.com/office/drawing/2014/main" id="{376F2687-FA77-479E-BE80-528021768E2A}"/>
              </a:ext>
            </a:extLst>
          </p:cNvPr>
          <p:cNvSpPr txBox="1"/>
          <p:nvPr/>
        </p:nvSpPr>
        <p:spPr>
          <a:xfrm>
            <a:off x="1343577" y="4402739"/>
            <a:ext cx="950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여러가지 이유 때문에 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Recycler View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사용한다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738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318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커스텀을 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368CC399-4373-4510-877C-3ABE930C469B}"/>
              </a:ext>
            </a:extLst>
          </p:cNvPr>
          <p:cNvSpPr txBox="1"/>
          <p:nvPr/>
        </p:nvSpPr>
        <p:spPr>
          <a:xfrm>
            <a:off x="856796" y="1412872"/>
            <a:ext cx="3886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어댑터를 직접 만들어서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4BC4A2D2-C3F8-4FE6-9344-65220E35265D}"/>
              </a:ext>
            </a:extLst>
          </p:cNvPr>
          <p:cNvSpPr txBox="1"/>
          <p:nvPr/>
        </p:nvSpPr>
        <p:spPr>
          <a:xfrm>
            <a:off x="856796" y="1866061"/>
            <a:ext cx="3804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만들어 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3C066F19-A639-480D-A19D-3BBCA6E5BA4F}"/>
              </a:ext>
            </a:extLst>
          </p:cNvPr>
          <p:cNvSpPr txBox="1"/>
          <p:nvPr/>
        </p:nvSpPr>
        <p:spPr>
          <a:xfrm>
            <a:off x="856796" y="2319249"/>
            <a:ext cx="5482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레이아웃을 직접 만들어 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941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DDA1B3-D0A6-44E8-99FF-42A134981193}"/>
              </a:ext>
            </a:extLst>
          </p:cNvPr>
          <p:cNvGrpSpPr/>
          <p:nvPr/>
        </p:nvGrpSpPr>
        <p:grpSpPr>
          <a:xfrm>
            <a:off x="666247" y="1616426"/>
            <a:ext cx="5683753" cy="1637043"/>
            <a:chOff x="666247" y="1616426"/>
            <a:chExt cx="7201905" cy="20743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79B4E6-B47A-41BF-8BBA-03BC948D1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552"/>
            <a:stretch/>
          </p:blipFill>
          <p:spPr>
            <a:xfrm>
              <a:off x="666247" y="1616426"/>
              <a:ext cx="7201905" cy="2074303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3AC98A-96D8-4CCC-B84C-4B9A7F805B2D}"/>
                </a:ext>
              </a:extLst>
            </p:cNvPr>
            <p:cNvSpPr/>
            <p:nvPr/>
          </p:nvSpPr>
          <p:spPr>
            <a:xfrm>
              <a:off x="5269504" y="3289035"/>
              <a:ext cx="2491092" cy="27979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레이아웃 만들기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FC17EF-3187-4C72-B2EF-92D7E8E3B4B4}"/>
              </a:ext>
            </a:extLst>
          </p:cNvPr>
          <p:cNvGrpSpPr/>
          <p:nvPr/>
        </p:nvGrpSpPr>
        <p:grpSpPr>
          <a:xfrm>
            <a:off x="666247" y="3460867"/>
            <a:ext cx="5562650" cy="3252736"/>
            <a:chOff x="6350000" y="3392488"/>
            <a:chExt cx="5562650" cy="32527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900E998-AD94-45CC-AE1B-91DFAAED7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3392488"/>
              <a:ext cx="5562650" cy="325273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D7E63EA-103B-4E55-A232-BC9047D3B048}"/>
                </a:ext>
              </a:extLst>
            </p:cNvPr>
            <p:cNvSpPr/>
            <p:nvPr/>
          </p:nvSpPr>
          <p:spPr>
            <a:xfrm>
              <a:off x="7053521" y="3626009"/>
              <a:ext cx="966529" cy="2114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7562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레이아웃 만들기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F8221C9-B2C7-467B-9AB2-A6477789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435" y="1691131"/>
            <a:ext cx="9124614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 version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androidx.constraintlayout.widget.ConstraintLayout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:paddingVertical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="16dp"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="@+id/txt_listItem_number"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 값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:layout_constraintBottom_toBottomOf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androidx.constraintlayout.widget.ConstraintLayout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740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6327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- </a:t>
            </a:r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ViewHolder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리스트에서 아이템 하나를 클래스로 표현한 것</a:t>
            </a: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FBB48155-406C-4F68-8BDF-6795B59A8E2E}"/>
              </a:ext>
            </a:extLst>
          </p:cNvPr>
          <p:cNvSpPr txBox="1"/>
          <p:nvPr/>
        </p:nvSpPr>
        <p:spPr>
          <a:xfrm>
            <a:off x="856796" y="1453490"/>
            <a:ext cx="5184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리스트 아이템에 있는 뷰들이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모여있다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C33007AA-7624-4930-BAD4-BBE90DA159A1}"/>
              </a:ext>
            </a:extLst>
          </p:cNvPr>
          <p:cNvSpPr txBox="1"/>
          <p:nvPr/>
        </p:nvSpPr>
        <p:spPr>
          <a:xfrm>
            <a:off x="856796" y="1947297"/>
            <a:ext cx="857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2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RecyclerView.ViewHolder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 클래스를 상속 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508E0ECA-45E6-476D-A2FE-483E7C430F22}"/>
              </a:ext>
            </a:extLst>
          </p:cNvPr>
          <p:cNvSpPr txBox="1"/>
          <p:nvPr/>
        </p:nvSpPr>
        <p:spPr>
          <a:xfrm>
            <a:off x="856796" y="2424352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생성시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하나 인자로 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399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162FF4-9243-4C41-B2B1-4A1BEFC62128}"/>
              </a:ext>
            </a:extLst>
          </p:cNvPr>
          <p:cNvGrpSpPr/>
          <p:nvPr/>
        </p:nvGrpSpPr>
        <p:grpSpPr>
          <a:xfrm>
            <a:off x="913934" y="1673636"/>
            <a:ext cx="6668431" cy="1114581"/>
            <a:chOff x="913934" y="1673636"/>
            <a:chExt cx="6668431" cy="11145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11A76BF-A3B5-4E06-BA45-1CCE3565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934" y="1673636"/>
              <a:ext cx="6668431" cy="111458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703D28-11D3-4F58-8D65-96AF55C6C090}"/>
                </a:ext>
              </a:extLst>
            </p:cNvPr>
            <p:cNvSpPr/>
            <p:nvPr/>
          </p:nvSpPr>
          <p:spPr>
            <a:xfrm>
              <a:off x="4971657" y="2208608"/>
              <a:ext cx="2410217" cy="2583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E958EE-6287-401B-9245-8481B4751732}"/>
              </a:ext>
            </a:extLst>
          </p:cNvPr>
          <p:cNvGrpSpPr/>
          <p:nvPr/>
        </p:nvGrpSpPr>
        <p:grpSpPr>
          <a:xfrm>
            <a:off x="957433" y="3161042"/>
            <a:ext cx="3334215" cy="2619741"/>
            <a:chOff x="1048383" y="3139229"/>
            <a:chExt cx="3334215" cy="261974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A6E45D-9674-4D1D-9364-43E1660B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383" y="3139229"/>
              <a:ext cx="3334215" cy="26197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CC52A01-BEFA-48C2-ABBD-3CF6BAE48B24}"/>
                </a:ext>
              </a:extLst>
            </p:cNvPr>
            <p:cNvSpPr/>
            <p:nvPr/>
          </p:nvSpPr>
          <p:spPr>
            <a:xfrm>
              <a:off x="1113698" y="3392488"/>
              <a:ext cx="1089752" cy="3127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6057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82C11-C4D9-485D-BFAC-61CEF4E28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09" y="1696767"/>
            <a:ext cx="6647974" cy="11571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ListViewHolder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RecyclerView.ViewHolder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txt_listItem_number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1403927" y="2180032"/>
            <a:ext cx="6271491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9B3AFC-5AA3-464D-B35E-F936C6A96FFC}"/>
              </a:ext>
            </a:extLst>
          </p:cNvPr>
          <p:cNvSpPr/>
          <p:nvPr/>
        </p:nvSpPr>
        <p:spPr>
          <a:xfrm>
            <a:off x="4633848" y="1813899"/>
            <a:ext cx="2871851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82F068-CB9D-4F20-AA1C-E982402D080F}"/>
              </a:ext>
            </a:extLst>
          </p:cNvPr>
          <p:cNvSpPr/>
          <p:nvPr/>
        </p:nvSpPr>
        <p:spPr>
          <a:xfrm>
            <a:off x="3113024" y="1813899"/>
            <a:ext cx="1392302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1F75744B-941A-4713-8C52-C78910AB49EC}"/>
              </a:ext>
            </a:extLst>
          </p:cNvPr>
          <p:cNvSpPr txBox="1"/>
          <p:nvPr/>
        </p:nvSpPr>
        <p:spPr>
          <a:xfrm>
            <a:off x="5181292" y="2487809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 아이템의 뷰들을 가져와준다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97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 -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textAllCaps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795870" y="1065824"/>
            <a:ext cx="822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기본 테마에서 모든 버튼의 내용은 대문자로 나온다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E39A5306-A9FC-4354-B066-8A2F8353C613}"/>
              </a:ext>
            </a:extLst>
          </p:cNvPr>
          <p:cNvSpPr txBox="1"/>
          <p:nvPr/>
        </p:nvSpPr>
        <p:spPr>
          <a:xfrm>
            <a:off x="795870" y="1628080"/>
            <a:ext cx="526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 대문자를 활성화 할지 정하는 속성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D2C6B1FC-3817-47C8-89B9-8ADE5A12EB1D}"/>
              </a:ext>
            </a:extLst>
          </p:cNvPr>
          <p:cNvSpPr txBox="1"/>
          <p:nvPr/>
        </p:nvSpPr>
        <p:spPr>
          <a:xfrm>
            <a:off x="795870" y="2752593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버튼에서 기본값은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C041E76B-E4B1-4B33-B020-40F17EAA1016}"/>
              </a:ext>
            </a:extLst>
          </p:cNvPr>
          <p:cNvSpPr txBox="1"/>
          <p:nvPr/>
        </p:nvSpPr>
        <p:spPr>
          <a:xfrm>
            <a:off x="795870" y="2190336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활성화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false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비활성화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2010443D-9B56-4865-AC43-73CCDC4AFD92}"/>
              </a:ext>
            </a:extLst>
          </p:cNvPr>
          <p:cNvSpPr txBox="1"/>
          <p:nvPr/>
        </p:nvSpPr>
        <p:spPr>
          <a:xfrm>
            <a:off x="5770018" y="418092"/>
            <a:ext cx="2613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사실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1596BF7-A6F1-438F-947F-0612C0938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467" y="2872824"/>
            <a:ext cx="338105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="@+id/button2"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:textAllCaps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="false"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097363-AA12-470C-B3E6-2B1753C8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90" y="1382249"/>
            <a:ext cx="2990472" cy="52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5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5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- Adapter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5716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데이터들을 각각의 리스트 아이템으로 만들어 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E5AE568A-19D9-4768-858D-8C204B6F7437}"/>
              </a:ext>
            </a:extLst>
          </p:cNvPr>
          <p:cNvSpPr txBox="1"/>
          <p:nvPr/>
        </p:nvSpPr>
        <p:spPr>
          <a:xfrm>
            <a:off x="856796" y="1359793"/>
            <a:ext cx="6593472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RecyclerView.Adapter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 클래스를 상속 받아준다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만들어준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클래스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제네릭으로 넣어준다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9488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16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Adapter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162FF4-9243-4C41-B2B1-4A1BEFC62128}"/>
              </a:ext>
            </a:extLst>
          </p:cNvPr>
          <p:cNvGrpSpPr/>
          <p:nvPr/>
        </p:nvGrpSpPr>
        <p:grpSpPr>
          <a:xfrm>
            <a:off x="913934" y="1673636"/>
            <a:ext cx="6668431" cy="1114581"/>
            <a:chOff x="913934" y="1673636"/>
            <a:chExt cx="6668431" cy="11145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11A76BF-A3B5-4E06-BA45-1CCE3565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934" y="1673636"/>
              <a:ext cx="6668431" cy="111458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703D28-11D3-4F58-8D65-96AF55C6C090}"/>
                </a:ext>
              </a:extLst>
            </p:cNvPr>
            <p:cNvSpPr/>
            <p:nvPr/>
          </p:nvSpPr>
          <p:spPr>
            <a:xfrm>
              <a:off x="4971657" y="2208608"/>
              <a:ext cx="2410217" cy="2583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5D2750-4F22-46F5-9BED-080249555D45}"/>
              </a:ext>
            </a:extLst>
          </p:cNvPr>
          <p:cNvGrpSpPr/>
          <p:nvPr/>
        </p:nvGrpSpPr>
        <p:grpSpPr>
          <a:xfrm>
            <a:off x="913934" y="3431367"/>
            <a:ext cx="3162741" cy="2486372"/>
            <a:chOff x="913934" y="3431367"/>
            <a:chExt cx="3162741" cy="24863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AB33FA-4609-48ED-ACBD-7826EB693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934" y="3431367"/>
              <a:ext cx="3162741" cy="248637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E0C6F07-E0A6-4E09-9872-970413F4023B}"/>
                </a:ext>
              </a:extLst>
            </p:cNvPr>
            <p:cNvSpPr/>
            <p:nvPr/>
          </p:nvSpPr>
          <p:spPr>
            <a:xfrm>
              <a:off x="913934" y="3660950"/>
              <a:ext cx="1039009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968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16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Adapter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CD9342-954D-4F96-BB2B-5916F2FF5FF3}"/>
              </a:ext>
            </a:extLst>
          </p:cNvPr>
          <p:cNvGrpSpPr/>
          <p:nvPr/>
        </p:nvGrpSpPr>
        <p:grpSpPr>
          <a:xfrm>
            <a:off x="1006764" y="1961562"/>
            <a:ext cx="8648521" cy="1231932"/>
            <a:chOff x="1006764" y="1961562"/>
            <a:chExt cx="8648521" cy="1231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110343-E13F-4586-9F20-8CDB0B865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764" y="2270164"/>
              <a:ext cx="8648521" cy="92333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>
                  <a:solidFill>
                    <a:srgbClr val="CC7832"/>
                  </a:solidFill>
                  <a:latin typeface="Arial Unicode MS" panose="020B0604020202020204" pitchFamily="50" charset="-127"/>
                  <a:ea typeface="JetBrains Mono"/>
                </a:rPr>
                <a:t>c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lass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items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&gt;)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&gt;() 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CC7F40-0E06-47C3-A95D-DCA1E98CE013}"/>
                </a:ext>
              </a:extLst>
            </p:cNvPr>
            <p:cNvGrpSpPr/>
            <p:nvPr/>
          </p:nvGrpSpPr>
          <p:grpSpPr>
            <a:xfrm>
              <a:off x="2934836" y="1961562"/>
              <a:ext cx="2036822" cy="660878"/>
              <a:chOff x="2934836" y="1961562"/>
              <a:chExt cx="2036822" cy="66087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92DBE48-9380-4705-9FA2-A0931CE9F7BF}"/>
                  </a:ext>
                </a:extLst>
              </p:cNvPr>
              <p:cNvSpPr/>
              <p:nvPr/>
            </p:nvSpPr>
            <p:spPr>
              <a:xfrm>
                <a:off x="2934836" y="2314663"/>
                <a:ext cx="2036822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나눔스퀘어_ac">
                <a:extLst>
                  <a:ext uri="{FF2B5EF4-FFF2-40B4-BE49-F238E27FC236}">
                    <a16:creationId xmlns:a16="http://schemas.microsoft.com/office/drawing/2014/main" id="{3427FE3E-E903-434D-B75A-072E4CEAA078}"/>
                  </a:ext>
                </a:extLst>
              </p:cNvPr>
              <p:cNvSpPr txBox="1"/>
              <p:nvPr/>
            </p:nvSpPr>
            <p:spPr>
              <a:xfrm>
                <a:off x="2934836" y="1961562"/>
                <a:ext cx="1967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리스트로 보여줄 데이터들</a:t>
                </a:r>
                <a:endPara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7E7EE43-54BF-4354-B657-335628479C73}"/>
                </a:ext>
              </a:extLst>
            </p:cNvPr>
            <p:cNvGrpSpPr/>
            <p:nvPr/>
          </p:nvGrpSpPr>
          <p:grpSpPr>
            <a:xfrm>
              <a:off x="5086561" y="1961562"/>
              <a:ext cx="2475101" cy="660878"/>
              <a:chOff x="5086561" y="1961562"/>
              <a:chExt cx="2475101" cy="660878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22902FE-036F-473B-BDE2-94D401EF8491}"/>
                  </a:ext>
                </a:extLst>
              </p:cNvPr>
              <p:cNvSpPr/>
              <p:nvPr/>
            </p:nvSpPr>
            <p:spPr>
              <a:xfrm>
                <a:off x="5113902" y="2314663"/>
                <a:ext cx="2420418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나눔스퀘어_ac">
                <a:extLst>
                  <a:ext uri="{FF2B5EF4-FFF2-40B4-BE49-F238E27FC236}">
                    <a16:creationId xmlns:a16="http://schemas.microsoft.com/office/drawing/2014/main" id="{C16DD48F-46ED-4C16-8D9C-B0FEFA78C015}"/>
                  </a:ext>
                </a:extLst>
              </p:cNvPr>
              <p:cNvSpPr txBox="1"/>
              <p:nvPr/>
            </p:nvSpPr>
            <p:spPr>
              <a:xfrm>
                <a:off x="6231746" y="1962387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7" name="나눔스퀘어_ac">
                <a:extLst>
                  <a:ext uri="{FF2B5EF4-FFF2-40B4-BE49-F238E27FC236}">
                    <a16:creationId xmlns:a16="http://schemas.microsoft.com/office/drawing/2014/main" id="{EC7FD404-C1B7-4BDF-A890-A7A2A8964D22}"/>
                  </a:ext>
                </a:extLst>
              </p:cNvPr>
              <p:cNvSpPr txBox="1"/>
              <p:nvPr/>
            </p:nvSpPr>
            <p:spPr>
              <a:xfrm>
                <a:off x="5086561" y="1961562"/>
                <a:ext cx="24751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 err="1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RecyclerView</a:t>
                </a:r>
                <a:r>
                  <a:rPr lang="en-US" altLang="ko-KR" sz="1400" err="1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r>
                  <a:rPr lang="en-US" altLang="ko-KR" sz="140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Adapter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상속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9CCC606-F504-44A2-9E27-5C8B1563B725}"/>
                </a:ext>
              </a:extLst>
            </p:cNvPr>
            <p:cNvGrpSpPr/>
            <p:nvPr/>
          </p:nvGrpSpPr>
          <p:grpSpPr>
            <a:xfrm>
              <a:off x="7534320" y="1961562"/>
              <a:ext cx="1970883" cy="660878"/>
              <a:chOff x="7534320" y="1961562"/>
              <a:chExt cx="1970883" cy="66087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8689229-463A-44CE-A1B7-F397A644E8EA}"/>
                  </a:ext>
                </a:extLst>
              </p:cNvPr>
              <p:cNvSpPr/>
              <p:nvPr/>
            </p:nvSpPr>
            <p:spPr>
              <a:xfrm>
                <a:off x="7534320" y="2314663"/>
                <a:ext cx="1697786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나눔스퀘어_ac">
                <a:extLst>
                  <a:ext uri="{FF2B5EF4-FFF2-40B4-BE49-F238E27FC236}">
                    <a16:creationId xmlns:a16="http://schemas.microsoft.com/office/drawing/2014/main" id="{12489D9A-AF86-4222-A56A-6BB32A09934A}"/>
                  </a:ext>
                </a:extLst>
              </p:cNvPr>
              <p:cNvSpPr txBox="1"/>
              <p:nvPr/>
            </p:nvSpPr>
            <p:spPr>
              <a:xfrm>
                <a:off x="7731961" y="1961562"/>
                <a:ext cx="17732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만들어준 </a:t>
                </a:r>
                <a:r>
                  <a:rPr lang="en-US" altLang="ko-KR" sz="1400" dirty="0" err="1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ViewHolder</a:t>
                </a:r>
                <a:endPara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F3A4FB74-34F1-4BE1-B995-2D1DEBEA3A1F}"/>
              </a:ext>
            </a:extLst>
          </p:cNvPr>
          <p:cNvSpPr txBox="1"/>
          <p:nvPr/>
        </p:nvSpPr>
        <p:spPr>
          <a:xfrm>
            <a:off x="1006764" y="3790498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부분에서 에러가 난다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1D5265-61B4-47CE-843C-39C8F17EBF56}"/>
              </a:ext>
            </a:extLst>
          </p:cNvPr>
          <p:cNvCxnSpPr>
            <a:cxnSpLocks/>
          </p:cNvCxnSpPr>
          <p:nvPr/>
        </p:nvCxnSpPr>
        <p:spPr>
          <a:xfrm>
            <a:off x="1035339" y="2622440"/>
            <a:ext cx="18079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81BF91E-1D47-47F8-BC17-537D866943C5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1957505" y="2622440"/>
            <a:ext cx="1" cy="1168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64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E7796C-554A-49E2-99B7-B580681787AD}"/>
              </a:ext>
            </a:extLst>
          </p:cNvPr>
          <p:cNvGrpSpPr/>
          <p:nvPr/>
        </p:nvGrpSpPr>
        <p:grpSpPr>
          <a:xfrm>
            <a:off x="931147" y="1641293"/>
            <a:ext cx="4569924" cy="2824242"/>
            <a:chOff x="866492" y="1696767"/>
            <a:chExt cx="4569924" cy="282424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0606223-7C61-461D-B497-FA8EF2487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492" y="1696767"/>
              <a:ext cx="4569924" cy="244587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A3FE71-64E8-451D-AECF-C831ED3796C9}"/>
                </a:ext>
              </a:extLst>
            </p:cNvPr>
            <p:cNvSpPr/>
            <p:nvPr/>
          </p:nvSpPr>
          <p:spPr>
            <a:xfrm>
              <a:off x="2169702" y="1941878"/>
              <a:ext cx="3080158" cy="3203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나눔스퀘어_ac">
              <a:extLst>
                <a:ext uri="{FF2B5EF4-FFF2-40B4-BE49-F238E27FC236}">
                  <a16:creationId xmlns:a16="http://schemas.microsoft.com/office/drawing/2014/main" id="{F30BEA3A-FD05-41E8-B67A-FB53770699BB}"/>
                </a:ext>
              </a:extLst>
            </p:cNvPr>
            <p:cNvSpPr txBox="1"/>
            <p:nvPr/>
          </p:nvSpPr>
          <p:spPr>
            <a:xfrm>
              <a:off x="866492" y="4213232"/>
              <a:ext cx="2270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에러 난 부분에서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Alt + Enter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1AB78A-27AD-4AAF-A521-88756EC6DDBE}"/>
              </a:ext>
            </a:extLst>
          </p:cNvPr>
          <p:cNvGrpSpPr/>
          <p:nvPr/>
        </p:nvGrpSpPr>
        <p:grpSpPr>
          <a:xfrm>
            <a:off x="7076648" y="748065"/>
            <a:ext cx="3877216" cy="5344271"/>
            <a:chOff x="7076648" y="748065"/>
            <a:chExt cx="3877216" cy="534427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625A4B-B972-43FB-BC61-5B336FDC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6648" y="748065"/>
              <a:ext cx="3877216" cy="534427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2A2CCFE-47A9-4D54-A5CD-A8018C65A0D7}"/>
                </a:ext>
              </a:extLst>
            </p:cNvPr>
            <p:cNvSpPr/>
            <p:nvPr/>
          </p:nvSpPr>
          <p:spPr>
            <a:xfrm>
              <a:off x="7076648" y="1246153"/>
              <a:ext cx="3877216" cy="9605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나눔스퀘어_ac">
              <a:extLst>
                <a:ext uri="{FF2B5EF4-FFF2-40B4-BE49-F238E27FC236}">
                  <a16:creationId xmlns:a16="http://schemas.microsoft.com/office/drawing/2014/main" id="{BFF15864-1362-4FE2-9480-98CC76BBED2C}"/>
                </a:ext>
              </a:extLst>
            </p:cNvPr>
            <p:cNvSpPr txBox="1"/>
            <p:nvPr/>
          </p:nvSpPr>
          <p:spPr>
            <a:xfrm>
              <a:off x="8587895" y="942713"/>
              <a:ext cx="854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천체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선택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9EF679D-BB45-454F-8010-0CB5E15E5FC1}"/>
                </a:ext>
              </a:extLst>
            </p:cNvPr>
            <p:cNvSpPr/>
            <p:nvPr/>
          </p:nvSpPr>
          <p:spPr>
            <a:xfrm>
              <a:off x="8263182" y="5690939"/>
              <a:ext cx="811468" cy="338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248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1092200" y="5840488"/>
            <a:ext cx="634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Recycler.Adapter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추상 클래스는 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메서드를 구현 해줘야 한다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142EDE-A628-4F46-8156-2B3241FB642D}"/>
              </a:ext>
            </a:extLst>
          </p:cNvPr>
          <p:cNvGrpSpPr/>
          <p:nvPr/>
        </p:nvGrpSpPr>
        <p:grpSpPr>
          <a:xfrm>
            <a:off x="1092200" y="1605284"/>
            <a:ext cx="9225602" cy="3970318"/>
            <a:chOff x="1092200" y="1605284"/>
            <a:chExt cx="9225602" cy="39703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C80F6E-05A0-421F-9DA2-63A62171E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200" y="1605284"/>
              <a:ext cx="9225602" cy="3970318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class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items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&gt;)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&gt;() 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onCreateViewHolder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ViewGroup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viewType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TODO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Not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yet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implemented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}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onBindViewHolder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position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 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TODO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Not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yet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implemented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}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getItemCount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TODO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Not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yet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implemented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}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나눔스퀘어_ac">
              <a:extLst>
                <a:ext uri="{FF2B5EF4-FFF2-40B4-BE49-F238E27FC236}">
                  <a16:creationId xmlns:a16="http://schemas.microsoft.com/office/drawing/2014/main" id="{0321300D-537C-4BBB-A10B-10476E29A159}"/>
                </a:ext>
              </a:extLst>
            </p:cNvPr>
            <p:cNvSpPr txBox="1"/>
            <p:nvPr/>
          </p:nvSpPr>
          <p:spPr>
            <a:xfrm>
              <a:off x="1579790" y="2514805"/>
              <a:ext cx="37433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 아이템별 </a:t>
              </a:r>
              <a:r>
                <a:rPr lang="en-US" altLang="ko-KR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ViewHolder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만드는 메서드</a:t>
              </a:r>
            </a:p>
          </p:txBody>
        </p:sp>
        <p:sp>
          <p:nvSpPr>
            <p:cNvPr id="32" name="나눔스퀘어_ac">
              <a:extLst>
                <a:ext uri="{FF2B5EF4-FFF2-40B4-BE49-F238E27FC236}">
                  <a16:creationId xmlns:a16="http://schemas.microsoft.com/office/drawing/2014/main" id="{6330C7DD-333B-47DC-99E7-7EB56B1B6128}"/>
                </a:ext>
              </a:extLst>
            </p:cNvPr>
            <p:cNvSpPr txBox="1"/>
            <p:nvPr/>
          </p:nvSpPr>
          <p:spPr>
            <a:xfrm>
              <a:off x="1579790" y="3636744"/>
              <a:ext cx="39164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 아이템에 데이터를 </a:t>
              </a:r>
              <a:r>
                <a:rPr lang="ko-KR" altLang="en-US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채워넣어주는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메서드</a:t>
              </a:r>
            </a:p>
          </p:txBody>
        </p:sp>
        <p:sp>
          <p:nvSpPr>
            <p:cNvPr id="33" name="나눔스퀘어_ac">
              <a:extLst>
                <a:ext uri="{FF2B5EF4-FFF2-40B4-BE49-F238E27FC236}">
                  <a16:creationId xmlns:a16="http://schemas.microsoft.com/office/drawing/2014/main" id="{4A72232A-924B-4808-8514-1329138249D0}"/>
                </a:ext>
              </a:extLst>
            </p:cNvPr>
            <p:cNvSpPr txBox="1"/>
            <p:nvPr/>
          </p:nvSpPr>
          <p:spPr>
            <a:xfrm>
              <a:off x="1579790" y="4758881"/>
              <a:ext cx="3211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아이템의 전체 개수를 반환하는 메서드</a:t>
              </a:r>
              <a:endPara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142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98EA59-FFA8-495B-A650-268AFEEA67A3}"/>
              </a:ext>
            </a:extLst>
          </p:cNvPr>
          <p:cNvGrpSpPr/>
          <p:nvPr/>
        </p:nvGrpSpPr>
        <p:grpSpPr>
          <a:xfrm>
            <a:off x="564862" y="1499143"/>
            <a:ext cx="9655207" cy="1754326"/>
            <a:chOff x="564862" y="1499143"/>
            <a:chExt cx="9655207" cy="1754326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4FCC9960-97A3-4CDF-B240-97CB9BE2D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62" y="1499143"/>
              <a:ext cx="9655207" cy="1754326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onCreateViewHolder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ViewGroup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viewType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LayoutInflater.from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en-US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parent.</a:t>
              </a:r>
              <a:r>
                <a:rPr kumimoji="0" lang="ko-KR" altLang="ko-KR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en-US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inflate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R.layout.</a:t>
              </a:r>
              <a:r>
                <a:rPr kumimoji="0" lang="ko-KR" altLang="ko-KR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row_list_item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false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return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43F1DA-033A-4B84-B674-AFC37A013B4C}"/>
                </a:ext>
              </a:extLst>
            </p:cNvPr>
            <p:cNvSpPr/>
            <p:nvPr/>
          </p:nvSpPr>
          <p:spPr>
            <a:xfrm>
              <a:off x="6348637" y="2118706"/>
              <a:ext cx="2315937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나눔스퀘어_ac">
              <a:extLst>
                <a:ext uri="{FF2B5EF4-FFF2-40B4-BE49-F238E27FC236}">
                  <a16:creationId xmlns:a16="http://schemas.microsoft.com/office/drawing/2014/main" id="{DDC9D82A-2B86-49C2-93B5-E0585A40020E}"/>
                </a:ext>
              </a:extLst>
            </p:cNvPr>
            <p:cNvSpPr txBox="1"/>
            <p:nvPr/>
          </p:nvSpPr>
          <p:spPr>
            <a:xfrm>
              <a:off x="6599947" y="2434231"/>
              <a:ext cx="1813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만들어준 레이아웃 파일</a:t>
              </a:r>
            </a:p>
          </p:txBody>
        </p:sp>
      </p:grp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2045C1E4-76F1-4A33-8D97-BA6242DD6DE4}"/>
              </a:ext>
            </a:extLst>
          </p:cNvPr>
          <p:cNvSpPr txBox="1"/>
          <p:nvPr/>
        </p:nvSpPr>
        <p:spPr>
          <a:xfrm>
            <a:off x="903746" y="3900366"/>
            <a:ext cx="6244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LayoutInflater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뷰를 동적으로 만들어 주는 역할을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E4C1DD1C-9653-4479-B9BF-BBF3872665F1}"/>
              </a:ext>
            </a:extLst>
          </p:cNvPr>
          <p:cNvSpPr txBox="1"/>
          <p:nvPr/>
        </p:nvSpPr>
        <p:spPr>
          <a:xfrm>
            <a:off x="903746" y="4504751"/>
            <a:ext cx="5336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만들어준 뷰를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만들어서 반환한다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800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CF3222-FEEA-438A-9BD0-C528E489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696767"/>
            <a:ext cx="7276351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onBindViewHolder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holder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ListViewHolder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holder.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F897D533-EA9F-483A-9BDC-DCE0AEA6E8A9}"/>
              </a:ext>
            </a:extLst>
          </p:cNvPr>
          <p:cNvSpPr txBox="1"/>
          <p:nvPr/>
        </p:nvSpPr>
        <p:spPr>
          <a:xfrm>
            <a:off x="965035" y="2867227"/>
            <a:ext cx="440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데이터를 채워 넣어 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7527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61FDADD-FE9C-4DA9-A37C-44CA2573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2008554"/>
            <a:ext cx="3895618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 fun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getItemCount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Int 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6EA0B354-D768-431A-81BC-064172693CA5}"/>
              </a:ext>
            </a:extLst>
          </p:cNvPr>
          <p:cNvSpPr txBox="1"/>
          <p:nvPr/>
        </p:nvSpPr>
        <p:spPr>
          <a:xfrm>
            <a:off x="1004787" y="3523888"/>
            <a:ext cx="371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데이터들의 전체 개수를 반환하다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246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338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리사이클러뷰와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어댑터를 연결해주기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8F6C3E-F38E-42C3-833C-10BED6FCB175}"/>
              </a:ext>
            </a:extLst>
          </p:cNvPr>
          <p:cNvGrpSpPr/>
          <p:nvPr/>
        </p:nvGrpSpPr>
        <p:grpSpPr>
          <a:xfrm>
            <a:off x="136840" y="1566925"/>
            <a:ext cx="5675467" cy="3817338"/>
            <a:chOff x="420533" y="1696767"/>
            <a:chExt cx="5675467" cy="38173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017A37F-95E3-499A-9E8C-0D70828EC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33" y="1696767"/>
              <a:ext cx="5586786" cy="341632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androidx.recyclerview.widget.RecyclerView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="@+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list_main_club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:layout_width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:layout_height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tools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:listitem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row_list_item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:layout_constraintTop_toTopOf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:layout_constraintBottom_toBottomOf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:layout_constraintStart_toStartOf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:layout_constraintEnd_toEndOf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/&gt;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나눔스퀘어_ac">
              <a:extLst>
                <a:ext uri="{FF2B5EF4-FFF2-40B4-BE49-F238E27FC236}">
                  <a16:creationId xmlns:a16="http://schemas.microsoft.com/office/drawing/2014/main" id="{0B756F80-9434-4D7C-9B8D-821AB1F7648C}"/>
                </a:ext>
              </a:extLst>
            </p:cNvPr>
            <p:cNvSpPr txBox="1"/>
            <p:nvPr/>
          </p:nvSpPr>
          <p:spPr>
            <a:xfrm>
              <a:off x="4505500" y="5206328"/>
              <a:ext cx="1590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activity_main.xml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4EDAA3-0A04-49CC-AC03-C60510BF2DE5}"/>
              </a:ext>
            </a:extLst>
          </p:cNvPr>
          <p:cNvGrpSpPr/>
          <p:nvPr/>
        </p:nvGrpSpPr>
        <p:grpSpPr>
          <a:xfrm>
            <a:off x="5812307" y="2368854"/>
            <a:ext cx="6328977" cy="2169083"/>
            <a:chOff x="5812307" y="2368854"/>
            <a:chExt cx="6328977" cy="2169083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7A720911-FBAE-4E63-BD9D-BB73EF48B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307" y="2368854"/>
              <a:ext cx="6328977" cy="181588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: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findViewById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list_main_club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datas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listOf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1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2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3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4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5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6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7, 8, ,9, 10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datas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b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LinearLayoutManager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this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en-US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endPara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C46044-EA5B-4AA4-BD61-2E879A7B39E0}"/>
                </a:ext>
              </a:extLst>
            </p:cNvPr>
            <p:cNvSpPr/>
            <p:nvPr/>
          </p:nvSpPr>
          <p:spPr>
            <a:xfrm>
              <a:off x="5848574" y="3899766"/>
              <a:ext cx="5352825" cy="2816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나눔스퀘어_ac">
              <a:extLst>
                <a:ext uri="{FF2B5EF4-FFF2-40B4-BE49-F238E27FC236}">
                  <a16:creationId xmlns:a16="http://schemas.microsoft.com/office/drawing/2014/main" id="{078671E6-B081-4B1F-9D26-F67444C08C15}"/>
                </a:ext>
              </a:extLst>
            </p:cNvPr>
            <p:cNvSpPr txBox="1"/>
            <p:nvPr/>
          </p:nvSpPr>
          <p:spPr>
            <a:xfrm>
              <a:off x="9553126" y="4230160"/>
              <a:ext cx="1813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리스트가 보여지는 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320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2B4A3F99-DA3C-4E07-95A3-0D5FF4DA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32" y="420253"/>
            <a:ext cx="3168937" cy="60174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312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CheckBox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561790" y="1065824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체크박스를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A1F8F201-0980-455B-9FA8-B402005E8242}"/>
              </a:ext>
            </a:extLst>
          </p:cNvPr>
          <p:cNvSpPr txBox="1"/>
          <p:nvPr/>
        </p:nvSpPr>
        <p:spPr>
          <a:xfrm>
            <a:off x="561790" y="1574466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상속 받아서 만들어진다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1F4C40E3-B794-4555-9F6C-788176253994}"/>
              </a:ext>
            </a:extLst>
          </p:cNvPr>
          <p:cNvSpPr txBox="1"/>
          <p:nvPr/>
        </p:nvSpPr>
        <p:spPr>
          <a:xfrm>
            <a:off x="561790" y="2083108"/>
            <a:ext cx="736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속성과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 모두 사용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E11097-DD84-4B9F-9F8F-8BD8E7121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170" y="3240576"/>
            <a:ext cx="4761240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cb_main_consent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동의합니다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385EB-BDAE-45C9-B133-B6DF483E6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26" y="5575151"/>
            <a:ext cx="6813084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cb_main_consent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dirty="0">
                <a:solidFill>
                  <a:srgbClr val="A9B7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en-US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C5F587-154C-4ACF-B8A7-96A24B30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901" y="959683"/>
            <a:ext cx="3146968" cy="5415128"/>
          </a:xfrm>
          <a:prstGeom prst="rect">
            <a:avLst/>
          </a:prstGeom>
        </p:spPr>
      </p:pic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38B68B14-B65F-4622-8C36-A53B31A29368}"/>
              </a:ext>
            </a:extLst>
          </p:cNvPr>
          <p:cNvSpPr txBox="1"/>
          <p:nvPr/>
        </p:nvSpPr>
        <p:spPr>
          <a:xfrm>
            <a:off x="561790" y="2591749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 여부는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isChecked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형을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253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959683"/>
            <a:ext cx="365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리사이클러뷰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아이템 클릭 이벤트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0E512D-0729-4804-871A-53AF96AB3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179" y="1696767"/>
            <a:ext cx="9619941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ListViewHolder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RecyclerView.ViewHolder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.findViewById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txt_listItem_number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.setOnClickListener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${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2131ADB2-7A7A-42C7-A6B0-4032592623B9}"/>
              </a:ext>
            </a:extLst>
          </p:cNvPr>
          <p:cNvSpPr txBox="1"/>
          <p:nvPr/>
        </p:nvSpPr>
        <p:spPr>
          <a:xfrm>
            <a:off x="962179" y="4529220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들어온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이벤트를 정의 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718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959683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리사이클러뷰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데이터 추가하기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693B17-75D6-49DB-B5ED-4A98DE1AFB10}"/>
              </a:ext>
            </a:extLst>
          </p:cNvPr>
          <p:cNvGrpSpPr/>
          <p:nvPr/>
        </p:nvGrpSpPr>
        <p:grpSpPr>
          <a:xfrm>
            <a:off x="966747" y="1957802"/>
            <a:ext cx="6186412" cy="1174314"/>
            <a:chOff x="966747" y="1957802"/>
            <a:chExt cx="6186412" cy="1174314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70A908D-F510-4ECC-B599-540B0809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47" y="1957802"/>
              <a:ext cx="3506088" cy="111716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adapter.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items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.add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11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adapter.notifyDataSetChanged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()</a:t>
              </a:r>
              <a:endParaRPr kumimoji="0" lang="ko-KR" altLang="ko-KR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나눔스퀘어_ac">
              <a:extLst>
                <a:ext uri="{FF2B5EF4-FFF2-40B4-BE49-F238E27FC236}">
                  <a16:creationId xmlns:a16="http://schemas.microsoft.com/office/drawing/2014/main" id="{535CF88E-9DB5-4420-BCCA-EFFA0BB4AB87}"/>
                </a:ext>
              </a:extLst>
            </p:cNvPr>
            <p:cNvSpPr txBox="1"/>
            <p:nvPr/>
          </p:nvSpPr>
          <p:spPr>
            <a:xfrm>
              <a:off x="3400209" y="2237182"/>
              <a:ext cx="37529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이때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items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mutable list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 때 만 추가 가능하다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나눔스퀘어_ac">
              <a:extLst>
                <a:ext uri="{FF2B5EF4-FFF2-40B4-BE49-F238E27FC236}">
                  <a16:creationId xmlns:a16="http://schemas.microsoft.com/office/drawing/2014/main" id="{7176DDF8-D572-49D4-BE8E-398FF3661BC1}"/>
                </a:ext>
              </a:extLst>
            </p:cNvPr>
            <p:cNvSpPr txBox="1"/>
            <p:nvPr/>
          </p:nvSpPr>
          <p:spPr>
            <a:xfrm>
              <a:off x="4472835" y="2824339"/>
              <a:ext cx="1702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리스트를 새로 그린다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401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2441314" y="3013502"/>
            <a:ext cx="7309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</p:spTree>
    <p:extLst>
      <p:ext uri="{BB962C8B-B14F-4D97-AF65-F5344CB8AC3E}">
        <p14:creationId xmlns:p14="http://schemas.microsoft.com/office/powerpoint/2010/main" val="2354759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05050C8-F1C2-4FCF-99CF-C9C087D4FBB1}"/>
              </a:ext>
            </a:extLst>
          </p:cNvPr>
          <p:cNvSpPr txBox="1"/>
          <p:nvPr/>
        </p:nvSpPr>
        <p:spPr>
          <a:xfrm>
            <a:off x="139701" y="12330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완성 화면</a:t>
            </a:r>
          </a:p>
        </p:txBody>
      </p:sp>
      <p:pic>
        <p:nvPicPr>
          <p:cNvPr id="18" name="그림 17" descr="텍스트, 모니터, 사람, 스크린샷이(가) 표시된 사진&#10;&#10;자동 생성된 설명">
            <a:extLst>
              <a:ext uri="{FF2B5EF4-FFF2-40B4-BE49-F238E27FC236}">
                <a16:creationId xmlns:a16="http://schemas.microsoft.com/office/drawing/2014/main" id="{BC460A8A-9503-480D-B938-44F143F7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43" y="409380"/>
            <a:ext cx="3174915" cy="60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8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05050C8-F1C2-4FCF-99CF-C9C087D4FBB1}"/>
              </a:ext>
            </a:extLst>
          </p:cNvPr>
          <p:cNvSpPr txBox="1"/>
          <p:nvPr/>
        </p:nvSpPr>
        <p:spPr>
          <a:xfrm>
            <a:off x="139701" y="123308"/>
            <a:ext cx="375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801D5D-FF83-4811-8D81-63BB07C2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91" b="15963"/>
          <a:stretch/>
        </p:blipFill>
        <p:spPr>
          <a:xfrm>
            <a:off x="5387746" y="1288479"/>
            <a:ext cx="6435513" cy="461738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33B15E-95ED-4261-BEAC-CD952256B64B}"/>
              </a:ext>
            </a:extLst>
          </p:cNvPr>
          <p:cNvGrpSpPr/>
          <p:nvPr/>
        </p:nvGrpSpPr>
        <p:grpSpPr>
          <a:xfrm>
            <a:off x="368741" y="1389927"/>
            <a:ext cx="4153980" cy="2985433"/>
            <a:chOff x="368741" y="1389927"/>
            <a:chExt cx="4153980" cy="29854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016ADE-0FF3-44DD-A0CE-5BC0603BC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41" y="1389927"/>
              <a:ext cx="4051109" cy="2677656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data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class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</a:t>
              </a:r>
              <a: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b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profileImg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endParaRPr kumimoji="0" lang="ko-KR" altLang="ko-KR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나눔스퀘어_ac">
              <a:extLst>
                <a:ext uri="{FF2B5EF4-FFF2-40B4-BE49-F238E27FC236}">
                  <a16:creationId xmlns:a16="http://schemas.microsoft.com/office/drawing/2014/main" id="{0E4CF6B9-20C5-4792-9DF0-F81D40341100}"/>
                </a:ext>
              </a:extLst>
            </p:cNvPr>
            <p:cNvSpPr txBox="1"/>
            <p:nvPr/>
          </p:nvSpPr>
          <p:spPr>
            <a:xfrm>
              <a:off x="3452235" y="4067583"/>
              <a:ext cx="1070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Youtube.kr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16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E84E32-D8E1-40C7-9485-429191B64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8" y="1096602"/>
            <a:ext cx="6210354" cy="54784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img_youtubeItem_thumbnail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:adjustViewBounds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youtube_default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img_youtubeItem_channel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edcan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img_youtubeItem_thumbnail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B1864-DEB0-4D51-99F2-0375FE88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337" y="1092576"/>
            <a:ext cx="2879013" cy="4995734"/>
          </a:xfrm>
          <a:prstGeom prst="rect">
            <a:avLst/>
          </a:prstGeom>
        </p:spPr>
      </p:pic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31D7A53B-C97E-4BA1-ACD6-66CCECF3C834}"/>
              </a:ext>
            </a:extLst>
          </p:cNvPr>
          <p:cNvSpPr txBox="1"/>
          <p:nvPr/>
        </p:nvSpPr>
        <p:spPr>
          <a:xfrm>
            <a:off x="6645782" y="6312912"/>
            <a:ext cx="2893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row_youtube_list_item.xml ( 1/3 )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631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31D7A53B-C97E-4BA1-ACD6-66CCECF3C834}"/>
              </a:ext>
            </a:extLst>
          </p:cNvPr>
          <p:cNvSpPr txBox="1"/>
          <p:nvPr/>
        </p:nvSpPr>
        <p:spPr>
          <a:xfrm>
            <a:off x="6247524" y="6450827"/>
            <a:ext cx="2893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row_youtube_list_item.xml ( 2/3 )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750A3-5DFA-49D4-9CEA-A9253F9BD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67" y="882738"/>
            <a:ext cx="5883342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대충 제목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:layout_marginHorizontal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img_youtubeItem_channel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img_youtubeItem_channel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:layout_constraintHorizontal_bias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txt_youtubeItem_channelName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Toss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="#575757"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BBF216-C8DB-4F67-8A6F-F63EF19A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71" y="1296657"/>
            <a:ext cx="291505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03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31D7A53B-C97E-4BA1-ACD6-66CCECF3C834}"/>
              </a:ext>
            </a:extLst>
          </p:cNvPr>
          <p:cNvSpPr txBox="1"/>
          <p:nvPr/>
        </p:nvSpPr>
        <p:spPr>
          <a:xfrm>
            <a:off x="4696347" y="4396317"/>
            <a:ext cx="2893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row_youtube_list_item.xml ( 3/3 )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4DB3D9-15B1-43AC-BB60-B77E35CC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623" y="403201"/>
            <a:ext cx="3600953" cy="6258798"/>
          </a:xfrm>
          <a:prstGeom prst="rect">
            <a:avLst/>
          </a:prstGeom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A4D8924B-DEDC-43ED-A7DA-30F3F1EB7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10" y="1001626"/>
            <a:ext cx="7176965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="@+id/txt_youtubeItem_viewCount"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100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="#575757"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:layout_marginHorizontal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="12dp"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="@+id/txt_youtubeItem_channelName"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:layout_constraintStart_toEndOf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="@id/txt_youtubeItem_channelName"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979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C680262D-5831-48B5-87E3-638F9919FB4F}"/>
              </a:ext>
            </a:extLst>
          </p:cNvPr>
          <p:cNvSpPr txBox="1"/>
          <p:nvPr/>
        </p:nvSpPr>
        <p:spPr>
          <a:xfrm>
            <a:off x="7800421" y="1142769"/>
            <a:ext cx="4039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데이터를 채워 넣는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함수를만들어주는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게 더 좋다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F14A61F1-F311-4BC5-AA46-3E5EED07CBF5}"/>
              </a:ext>
            </a:extLst>
          </p:cNvPr>
          <p:cNvSpPr txBox="1"/>
          <p:nvPr/>
        </p:nvSpPr>
        <p:spPr>
          <a:xfrm>
            <a:off x="7800421" y="2116275"/>
            <a:ext cx="4291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onBind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함수는 어댑터에서 실행 시킨다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6E5A5-7B20-4641-9314-E940D62FE95D}"/>
              </a:ext>
            </a:extLst>
          </p:cNvPr>
          <p:cNvGrpSpPr/>
          <p:nvPr/>
        </p:nvGrpSpPr>
        <p:grpSpPr>
          <a:xfrm>
            <a:off x="351691" y="1174397"/>
            <a:ext cx="9792079" cy="4832092"/>
            <a:chOff x="351691" y="1174397"/>
            <a:chExt cx="9792079" cy="4832092"/>
          </a:xfrm>
        </p:grpSpPr>
        <p:sp>
          <p:nvSpPr>
            <p:cNvPr id="23" name="나눔스퀘어_ac">
              <a:extLst>
                <a:ext uri="{FF2B5EF4-FFF2-40B4-BE49-F238E27FC236}">
                  <a16:creationId xmlns:a16="http://schemas.microsoft.com/office/drawing/2014/main" id="{C435E429-D978-461F-BAE1-CB6FF29D44CD}"/>
                </a:ext>
              </a:extLst>
            </p:cNvPr>
            <p:cNvSpPr txBox="1"/>
            <p:nvPr/>
          </p:nvSpPr>
          <p:spPr>
            <a:xfrm>
              <a:off x="7545943" y="5609886"/>
              <a:ext cx="25978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YoutubeListViewHolder.kt</a:t>
              </a:r>
              <a:endPara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F173F19F-3817-454E-8E99-81C39D947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91" y="1174397"/>
              <a:ext cx="7176965" cy="483209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class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YoutubeListViewHolder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private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RecyclerView.ViewHolder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 {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thumbnailImg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ImageView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img_youtubeItem_thumbnail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channelImg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ImageView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img_youtubeItem_channel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txt_youtubeItem_title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txt_youtubeItem_channelName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txt_youtubeItem_viewCount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onBind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){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조회수 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${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Glide.with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load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into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thumbnailImg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Glide.with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load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profileImg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into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channelImg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.setOnClickListener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ACTION_VIEW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Uri.parse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.startActivity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b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2537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2F0D36-D7CC-4C09-94D4-213B8F188C03}"/>
              </a:ext>
            </a:extLst>
          </p:cNvPr>
          <p:cNvGrpSpPr/>
          <p:nvPr/>
        </p:nvGrpSpPr>
        <p:grpSpPr>
          <a:xfrm>
            <a:off x="256787" y="1296657"/>
            <a:ext cx="5586786" cy="3744034"/>
            <a:chOff x="256787" y="1296657"/>
            <a:chExt cx="5586786" cy="3744034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5BD594C7-24FF-4175-880B-061066ECF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87" y="1296657"/>
              <a:ext cx="5586786" cy="341632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androidx.recyclerview.widget.RecyclerView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="@+id/list_main"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:layout_width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:layout_height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tools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:listitem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="@layout/row_youtube_list_item"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:layout_constraintTop_toTopOf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:layout_constraintBottom_toBottomOf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:layout_constraintStart_toStartOf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:layout_constraintEnd_toEndOf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/&gt;</a:t>
              </a:r>
              <a:endParaRPr kumimoji="0" lang="ko-KR" altLang="ko-KR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나눔스퀘어_ac">
              <a:extLst>
                <a:ext uri="{FF2B5EF4-FFF2-40B4-BE49-F238E27FC236}">
                  <a16:creationId xmlns:a16="http://schemas.microsoft.com/office/drawing/2014/main" id="{EF8B996E-5812-452A-836E-B88FACD6B6C3}"/>
                </a:ext>
              </a:extLst>
            </p:cNvPr>
            <p:cNvSpPr txBox="1"/>
            <p:nvPr/>
          </p:nvSpPr>
          <p:spPr>
            <a:xfrm>
              <a:off x="4272117" y="4732914"/>
              <a:ext cx="1571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activirt_main.xml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AECFB8-0B6D-4F75-A2C6-D5ABE030CFFF}"/>
              </a:ext>
            </a:extLst>
          </p:cNvPr>
          <p:cNvGrpSpPr/>
          <p:nvPr/>
        </p:nvGrpSpPr>
        <p:grpSpPr>
          <a:xfrm>
            <a:off x="6240463" y="2568132"/>
            <a:ext cx="5759910" cy="1415988"/>
            <a:chOff x="6240463" y="2166900"/>
            <a:chExt cx="5759910" cy="1415988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F9A2E882-32D3-4066-A77D-66A7B9707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166900"/>
              <a:ext cx="5759910" cy="1077218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findViewById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list_main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apply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LinearLayoutManager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this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467CD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@MainActivity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나눔스퀘어_ac">
              <a:extLst>
                <a:ext uri="{FF2B5EF4-FFF2-40B4-BE49-F238E27FC236}">
                  <a16:creationId xmlns:a16="http://schemas.microsoft.com/office/drawing/2014/main" id="{1C22D5D8-E6CB-40C0-AA4A-9593BDD4E6F4}"/>
                </a:ext>
              </a:extLst>
            </p:cNvPr>
            <p:cNvSpPr txBox="1"/>
            <p:nvPr/>
          </p:nvSpPr>
          <p:spPr>
            <a:xfrm>
              <a:off x="10622303" y="3275111"/>
              <a:ext cx="1378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MainActivity.kt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8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Switch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561790" y="1065824"/>
            <a:ext cx="4418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스위치 버튼을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A1F8F201-0980-455B-9FA8-B402005E8242}"/>
              </a:ext>
            </a:extLst>
          </p:cNvPr>
          <p:cNvSpPr txBox="1"/>
          <p:nvPr/>
        </p:nvSpPr>
        <p:spPr>
          <a:xfrm>
            <a:off x="561790" y="1574466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상속 받아서 만들어진다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1F4C40E3-B794-4555-9F6C-788176253994}"/>
              </a:ext>
            </a:extLst>
          </p:cNvPr>
          <p:cNvSpPr txBox="1"/>
          <p:nvPr/>
        </p:nvSpPr>
        <p:spPr>
          <a:xfrm>
            <a:off x="561790" y="2083108"/>
            <a:ext cx="736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속성과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 모두 사용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38B68B14-B65F-4622-8C36-A53B31A29368}"/>
              </a:ext>
            </a:extLst>
          </p:cNvPr>
          <p:cNvSpPr txBox="1"/>
          <p:nvPr/>
        </p:nvSpPr>
        <p:spPr>
          <a:xfrm>
            <a:off x="561790" y="2591749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 여부는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isChecked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형을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B1E85A2-5FFA-45F1-96F3-263EF0BEA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79" y="5674507"/>
            <a:ext cx="7422225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스위치버튼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sw_main_activate)</a:t>
            </a:r>
            <a:b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활성화했니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스위치버튼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endParaRPr kumimoji="0" lang="ko-KR" altLang="ko-K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88A0AAB-3C27-4B50-B6BC-A076DA81A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688" y="3253469"/>
            <a:ext cx="4761240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sw_main_activate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6DD5609-67DB-4804-A71C-37153558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684" y="236407"/>
            <a:ext cx="3658111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6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1168529" y="2759446"/>
            <a:ext cx="10374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RecyclerView</a:t>
            </a:r>
            <a:r>
              <a:rPr lang="en-US" altLang="ko-KR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멀티 리스트 레이아웃 </a:t>
            </a:r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91A735FA-0DDC-B004-6913-8F1638BD63F1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나눔스퀘어OTF Bold">
            <a:extLst>
              <a:ext uri="{FF2B5EF4-FFF2-40B4-BE49-F238E27FC236}">
                <a16:creationId xmlns:a16="http://schemas.microsoft.com/office/drawing/2014/main" id="{9257E2CE-629C-4941-E2FC-5EADB38A0D15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나눔스퀘어_ac ExtraBold">
            <a:extLst>
              <a:ext uri="{FF2B5EF4-FFF2-40B4-BE49-F238E27FC236}">
                <a16:creationId xmlns:a16="http://schemas.microsoft.com/office/drawing/2014/main" id="{714CFCB6-3EE8-3389-932A-596D2A0C3119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나눔스퀘어_ac Bold">
            <a:extLst>
              <a:ext uri="{FF2B5EF4-FFF2-40B4-BE49-F238E27FC236}">
                <a16:creationId xmlns:a16="http://schemas.microsoft.com/office/drawing/2014/main" id="{E56D61AA-FC11-9795-24B3-59F6BB6EA1B0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나눔스퀘어_ac">
            <a:extLst>
              <a:ext uri="{FF2B5EF4-FFF2-40B4-BE49-F238E27FC236}">
                <a16:creationId xmlns:a16="http://schemas.microsoft.com/office/drawing/2014/main" id="{AFCA2DFD-E1DE-0FCA-E954-13F0170B67F6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나눔스퀘어 ExtraBold">
            <a:extLst>
              <a:ext uri="{FF2B5EF4-FFF2-40B4-BE49-F238E27FC236}">
                <a16:creationId xmlns:a16="http://schemas.microsoft.com/office/drawing/2014/main" id="{BCCF5594-1BCE-AD98-AEA8-05FE57F226B1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나눔스퀘어 Bold">
            <a:extLst>
              <a:ext uri="{FF2B5EF4-FFF2-40B4-BE49-F238E27FC236}">
                <a16:creationId xmlns:a16="http://schemas.microsoft.com/office/drawing/2014/main" id="{C01C7716-60C3-4E9D-CB23-84D02C396DF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나눔스퀘어">
            <a:extLst>
              <a:ext uri="{FF2B5EF4-FFF2-40B4-BE49-F238E27FC236}">
                <a16:creationId xmlns:a16="http://schemas.microsoft.com/office/drawing/2014/main" id="{B8409387-11E4-1982-2E45-91DB202A932D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27" name="나눔스퀘어 Light">
            <a:extLst>
              <a:ext uri="{FF2B5EF4-FFF2-40B4-BE49-F238E27FC236}">
                <a16:creationId xmlns:a16="http://schemas.microsoft.com/office/drawing/2014/main" id="{7F0D86F3-65D1-4E5B-E6BB-486BEFEA2EDB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3F49F6EB-FF14-EB37-4BB0-C41E7D00F43A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24A9BF2C-E413-DEB9-2B38-D6A24E35AE9C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19D4D95D-DEAE-3D5D-404E-529FF8E17726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582F7F-A795-4EE7-A52E-84EBBC9AF331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3838EA-5F36-D587-D317-6AAE9D974EBB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나눔스퀘어OTF ExtraBold">
            <a:extLst>
              <a:ext uri="{FF2B5EF4-FFF2-40B4-BE49-F238E27FC236}">
                <a16:creationId xmlns:a16="http://schemas.microsoft.com/office/drawing/2014/main" id="{4241C087-9C5A-4092-5311-88C3E271223A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37" name="나눔스퀘어OTF Bold">
            <a:extLst>
              <a:ext uri="{FF2B5EF4-FFF2-40B4-BE49-F238E27FC236}">
                <a16:creationId xmlns:a16="http://schemas.microsoft.com/office/drawing/2014/main" id="{0C46B52B-0721-C247-C5B2-A677512AF774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631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823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RecyclerView</a:t>
            </a:r>
            <a:r>
              <a:rPr lang="en-US" altLang="ko-KR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멀티 리스트 레이아웃 </a:t>
            </a:r>
          </a:p>
        </p:txBody>
      </p: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F6021F95-52AF-23D9-CA53-0FF4C24A0D2F}"/>
              </a:ext>
            </a:extLst>
          </p:cNvPr>
          <p:cNvSpPr txBox="1"/>
          <p:nvPr/>
        </p:nvSpPr>
        <p:spPr>
          <a:xfrm>
            <a:off x="916451" y="1096602"/>
            <a:ext cx="7261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하나의 리스트지만 리스트 아이템을 다양하게 만들어줄 수 있다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6" name="나눔스퀘어OTF Bold">
            <a:extLst>
              <a:ext uri="{FF2B5EF4-FFF2-40B4-BE49-F238E27FC236}">
                <a16:creationId xmlns:a16="http://schemas.microsoft.com/office/drawing/2014/main" id="{AB51BB4C-257E-E2BE-2D3F-E7D17AB9B68F}"/>
              </a:ext>
            </a:extLst>
          </p:cNvPr>
          <p:cNvSpPr txBox="1"/>
          <p:nvPr/>
        </p:nvSpPr>
        <p:spPr>
          <a:xfrm>
            <a:off x="916451" y="1629522"/>
            <a:ext cx="5843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새로운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layout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 </a:t>
            </a:r>
            <a:r>
              <a:rPr lang="en-US" altLang="ko-KR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ViewHolder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만들어 줘야 한다</a:t>
            </a:r>
          </a:p>
        </p:txBody>
      </p:sp>
      <p:sp>
        <p:nvSpPr>
          <p:cNvPr id="27" name="나눔스퀘어OTF Bold">
            <a:extLst>
              <a:ext uri="{FF2B5EF4-FFF2-40B4-BE49-F238E27FC236}">
                <a16:creationId xmlns:a16="http://schemas.microsoft.com/office/drawing/2014/main" id="{C1A23659-9D6B-4A22-E72E-9FB13E7F0F50}"/>
              </a:ext>
            </a:extLst>
          </p:cNvPr>
          <p:cNvSpPr txBox="1"/>
          <p:nvPr/>
        </p:nvSpPr>
        <p:spPr>
          <a:xfrm>
            <a:off x="916451" y="2162442"/>
            <a:ext cx="6073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- </a:t>
            </a:r>
            <a:r>
              <a:rPr lang="en-US" altLang="ko-KR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onCreateViewHolder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메소드에서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데이터에 따라서</a:t>
            </a:r>
            <a:endParaRPr lang="en-US" altLang="ko-KR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</a:t>
            </a:r>
            <a:r>
              <a:rPr lang="en-US" altLang="ko-KR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ViewHolder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다르게 만들어준다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26" name="Picture 2" descr="Custom Adapter with Multiple View Types for RecyclerView in Kotlin Android">
            <a:extLst>
              <a:ext uri="{FF2B5EF4-FFF2-40B4-BE49-F238E27FC236}">
                <a16:creationId xmlns:a16="http://schemas.microsoft.com/office/drawing/2014/main" id="{C12D9D7A-23D6-C8BA-30BB-C2738F3F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4" t="638" r="10584"/>
          <a:stretch/>
        </p:blipFill>
        <p:spPr bwMode="auto">
          <a:xfrm>
            <a:off x="8705207" y="559573"/>
            <a:ext cx="3126924" cy="59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809E6EE6-E953-6023-75C5-0AC69180B6D8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나눔스퀘어OTF Bold">
            <a:extLst>
              <a:ext uri="{FF2B5EF4-FFF2-40B4-BE49-F238E27FC236}">
                <a16:creationId xmlns:a16="http://schemas.microsoft.com/office/drawing/2014/main" id="{E79D1302-F01C-73C0-1539-80C803EB621A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나눔스퀘어_ac ExtraBold">
            <a:extLst>
              <a:ext uri="{FF2B5EF4-FFF2-40B4-BE49-F238E27FC236}">
                <a16:creationId xmlns:a16="http://schemas.microsoft.com/office/drawing/2014/main" id="{AF122381-4BC7-1BA6-28CB-275C5D81F233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나눔스퀘어_ac Bold">
            <a:extLst>
              <a:ext uri="{FF2B5EF4-FFF2-40B4-BE49-F238E27FC236}">
                <a16:creationId xmlns:a16="http://schemas.microsoft.com/office/drawing/2014/main" id="{0994D6AE-C0EB-C01D-FF8D-FFECF3954687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0B6BB539-4A3F-A311-C607-C1366F4C5A25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나눔스퀘어 ExtraBold">
            <a:extLst>
              <a:ext uri="{FF2B5EF4-FFF2-40B4-BE49-F238E27FC236}">
                <a16:creationId xmlns:a16="http://schemas.microsoft.com/office/drawing/2014/main" id="{E490670C-39A4-C28E-A33B-E5259EAAC426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나눔스퀘어 Bold">
            <a:extLst>
              <a:ext uri="{FF2B5EF4-FFF2-40B4-BE49-F238E27FC236}">
                <a16:creationId xmlns:a16="http://schemas.microsoft.com/office/drawing/2014/main" id="{208C45D4-39DC-09E1-25B4-2993F3F8C66B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나눔스퀘어">
            <a:extLst>
              <a:ext uri="{FF2B5EF4-FFF2-40B4-BE49-F238E27FC236}">
                <a16:creationId xmlns:a16="http://schemas.microsoft.com/office/drawing/2014/main" id="{718D9FDE-9BE8-0A76-F411-82AB2BF223E9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34" name="나눔스퀘어 Light">
            <a:extLst>
              <a:ext uri="{FF2B5EF4-FFF2-40B4-BE49-F238E27FC236}">
                <a16:creationId xmlns:a16="http://schemas.microsoft.com/office/drawing/2014/main" id="{4B36504B-F427-497F-507D-BDED804259D9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3C58D53C-80F0-9360-398F-97D877068833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_ac">
            <a:extLst>
              <a:ext uri="{FF2B5EF4-FFF2-40B4-BE49-F238E27FC236}">
                <a16:creationId xmlns:a16="http://schemas.microsoft.com/office/drawing/2014/main" id="{F0719CE7-470A-8476-1BA6-0DBC6FFDE53C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나눔스퀘어_ac">
            <a:extLst>
              <a:ext uri="{FF2B5EF4-FFF2-40B4-BE49-F238E27FC236}">
                <a16:creationId xmlns:a16="http://schemas.microsoft.com/office/drawing/2014/main" id="{49A943EA-3AFD-C92D-1A33-8AD50941BC3E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E9F6F4-18FE-CF0F-4B6E-CC2726768D08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2EEC64-AD07-EC9E-084C-C99439641DD7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나눔스퀘어OTF ExtraBold">
            <a:extLst>
              <a:ext uri="{FF2B5EF4-FFF2-40B4-BE49-F238E27FC236}">
                <a16:creationId xmlns:a16="http://schemas.microsoft.com/office/drawing/2014/main" id="{4518C77C-07D8-576B-FC89-1BB30BAA3CD4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41" name="나눔스퀘어OTF Bold">
            <a:extLst>
              <a:ext uri="{FF2B5EF4-FFF2-40B4-BE49-F238E27FC236}">
                <a16:creationId xmlns:a16="http://schemas.microsoft.com/office/drawing/2014/main" id="{44615CA4-B532-B30F-5190-841BAE47CFEF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363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보기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849CB88-CAE5-2B28-7D5B-37E750E6D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97" y="567221"/>
            <a:ext cx="3110606" cy="5832387"/>
          </a:xfrm>
          <a:prstGeom prst="rect">
            <a:avLst/>
          </a:prstGeom>
        </p:spPr>
      </p:pic>
      <p:sp>
        <p:nvSpPr>
          <p:cNvPr id="34" name="나눔스퀘어OTF ExtraBold">
            <a:extLst>
              <a:ext uri="{FF2B5EF4-FFF2-40B4-BE49-F238E27FC236}">
                <a16:creationId xmlns:a16="http://schemas.microsoft.com/office/drawing/2014/main" id="{392D00EA-3D51-9639-581B-88C73D6A3B0C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나눔스퀘어OTF Bold">
            <a:extLst>
              <a:ext uri="{FF2B5EF4-FFF2-40B4-BE49-F238E27FC236}">
                <a16:creationId xmlns:a16="http://schemas.microsoft.com/office/drawing/2014/main" id="{CFC6389A-4DED-2C36-56D5-9179629DBD25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나눔스퀘어_ac ExtraBold">
            <a:extLst>
              <a:ext uri="{FF2B5EF4-FFF2-40B4-BE49-F238E27FC236}">
                <a16:creationId xmlns:a16="http://schemas.microsoft.com/office/drawing/2014/main" id="{06DEFD85-79D7-C673-5DB4-275689E0D46F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나눔스퀘어_ac Bold">
            <a:extLst>
              <a:ext uri="{FF2B5EF4-FFF2-40B4-BE49-F238E27FC236}">
                <a16:creationId xmlns:a16="http://schemas.microsoft.com/office/drawing/2014/main" id="{6AE10F25-9BDC-C8AB-A107-26C55ACA286E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나눔스퀘어_ac">
            <a:extLst>
              <a:ext uri="{FF2B5EF4-FFF2-40B4-BE49-F238E27FC236}">
                <a16:creationId xmlns:a16="http://schemas.microsoft.com/office/drawing/2014/main" id="{ED81CFFC-4E7F-6EA7-35F4-1759BC724018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나눔스퀘어 ExtraBold">
            <a:extLst>
              <a:ext uri="{FF2B5EF4-FFF2-40B4-BE49-F238E27FC236}">
                <a16:creationId xmlns:a16="http://schemas.microsoft.com/office/drawing/2014/main" id="{B9153007-64FC-C3F7-3E3F-84AC8B52C644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나눔스퀘어 Bold">
            <a:extLst>
              <a:ext uri="{FF2B5EF4-FFF2-40B4-BE49-F238E27FC236}">
                <a16:creationId xmlns:a16="http://schemas.microsoft.com/office/drawing/2014/main" id="{B90FF24B-198B-687E-7AEE-913C6D8E1895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나눔스퀘어">
            <a:extLst>
              <a:ext uri="{FF2B5EF4-FFF2-40B4-BE49-F238E27FC236}">
                <a16:creationId xmlns:a16="http://schemas.microsoft.com/office/drawing/2014/main" id="{638A3705-F652-BB4D-283F-0A4A63748F0E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42" name="나눔스퀘어 Light">
            <a:extLst>
              <a:ext uri="{FF2B5EF4-FFF2-40B4-BE49-F238E27FC236}">
                <a16:creationId xmlns:a16="http://schemas.microsoft.com/office/drawing/2014/main" id="{6DEAB656-46A0-23A9-E9CA-36DC6F414C2E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나눔스퀘어OTF">
            <a:extLst>
              <a:ext uri="{FF2B5EF4-FFF2-40B4-BE49-F238E27FC236}">
                <a16:creationId xmlns:a16="http://schemas.microsoft.com/office/drawing/2014/main" id="{651D934B-6114-ACCB-0F33-1697142895DD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나눔스퀘어_ac">
            <a:extLst>
              <a:ext uri="{FF2B5EF4-FFF2-40B4-BE49-F238E27FC236}">
                <a16:creationId xmlns:a16="http://schemas.microsoft.com/office/drawing/2014/main" id="{C15AB09C-FF30-8C0C-42C1-35EE094EF420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나눔스퀘어_ac">
            <a:extLst>
              <a:ext uri="{FF2B5EF4-FFF2-40B4-BE49-F238E27FC236}">
                <a16:creationId xmlns:a16="http://schemas.microsoft.com/office/drawing/2014/main" id="{9855F090-728A-D1EC-2864-CB81D1015A5D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D8DFD1-8A2A-0E83-D464-C74A53A5542E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AC5FEE-5150-5D08-FE18-A0D63BDEBF35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나눔스퀘어OTF ExtraBold">
            <a:extLst>
              <a:ext uri="{FF2B5EF4-FFF2-40B4-BE49-F238E27FC236}">
                <a16:creationId xmlns:a16="http://schemas.microsoft.com/office/drawing/2014/main" id="{8719DBA7-9084-E7AA-6771-B270A569C985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0" name="나눔스퀘어OTF Bold">
            <a:extLst>
              <a:ext uri="{FF2B5EF4-FFF2-40B4-BE49-F238E27FC236}">
                <a16:creationId xmlns:a16="http://schemas.microsoft.com/office/drawing/2014/main" id="{CDDFCCA8-DB43-FAE4-582F-55CC6E234F73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2228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3579FF-00AB-8176-A971-ABAB9EDDC9E9}"/>
              </a:ext>
            </a:extLst>
          </p:cNvPr>
          <p:cNvGrpSpPr/>
          <p:nvPr/>
        </p:nvGrpSpPr>
        <p:grpSpPr>
          <a:xfrm>
            <a:off x="939800" y="1359063"/>
            <a:ext cx="8012236" cy="2424633"/>
            <a:chOff x="939800" y="1359063"/>
            <a:chExt cx="8012236" cy="2424633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2493E452-42E0-2A01-47DC-5CCB82638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800" y="1359063"/>
              <a:ext cx="6247223" cy="203132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dependencies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{</a:t>
              </a:r>
              <a:br>
                <a:rPr kumimoji="0" lang="ko-KR" altLang="ko-KR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//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Circle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ImageView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implementation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'de.hdodenhof:circleimageview:3.1.0'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//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Glide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implementation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"com.github.bumptech.glide:glide:4.12.0"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나눔스퀘어_ac">
              <a:extLst>
                <a:ext uri="{FF2B5EF4-FFF2-40B4-BE49-F238E27FC236}">
                  <a16:creationId xmlns:a16="http://schemas.microsoft.com/office/drawing/2014/main" id="{48083A16-BD6D-F872-9B21-ADAF1862A6FB}"/>
                </a:ext>
              </a:extLst>
            </p:cNvPr>
            <p:cNvSpPr txBox="1"/>
            <p:nvPr/>
          </p:nvSpPr>
          <p:spPr>
            <a:xfrm>
              <a:off x="939800" y="3475919"/>
              <a:ext cx="151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app/</a:t>
              </a:r>
              <a:r>
                <a:rPr lang="en-US" altLang="ko-KR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build.gradle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나눔스퀘어_ac">
              <a:extLst>
                <a:ext uri="{FF2B5EF4-FFF2-40B4-BE49-F238E27FC236}">
                  <a16:creationId xmlns:a16="http://schemas.microsoft.com/office/drawing/2014/main" id="{B4503683-2665-CA56-B1C0-51A810B126A6}"/>
                </a:ext>
              </a:extLst>
            </p:cNvPr>
            <p:cNvSpPr txBox="1"/>
            <p:nvPr/>
          </p:nvSpPr>
          <p:spPr>
            <a:xfrm>
              <a:off x="7187023" y="1952552"/>
              <a:ext cx="1515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원형 이미지 만들기</a:t>
              </a:r>
            </a:p>
          </p:txBody>
        </p:sp>
        <p:sp>
          <p:nvSpPr>
            <p:cNvPr id="24" name="나눔스퀘어_ac">
              <a:extLst>
                <a:ext uri="{FF2B5EF4-FFF2-40B4-BE49-F238E27FC236}">
                  <a16:creationId xmlns:a16="http://schemas.microsoft.com/office/drawing/2014/main" id="{C53F0723-B91A-507E-481E-637A979A4DC2}"/>
                </a:ext>
              </a:extLst>
            </p:cNvPr>
            <p:cNvSpPr txBox="1"/>
            <p:nvPr/>
          </p:nvSpPr>
          <p:spPr>
            <a:xfrm>
              <a:off x="7230090" y="2763751"/>
              <a:ext cx="1721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url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이미지 가져오기</a:t>
              </a:r>
            </a:p>
          </p:txBody>
        </p:sp>
      </p:grpSp>
      <p:sp>
        <p:nvSpPr>
          <p:cNvPr id="41" name="나눔스퀘어OTF ExtraBold">
            <a:extLst>
              <a:ext uri="{FF2B5EF4-FFF2-40B4-BE49-F238E27FC236}">
                <a16:creationId xmlns:a16="http://schemas.microsoft.com/office/drawing/2014/main" id="{E7FCB6F8-FA76-0E89-A433-CFFF88175CA0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나눔스퀘어OTF Bold">
            <a:extLst>
              <a:ext uri="{FF2B5EF4-FFF2-40B4-BE49-F238E27FC236}">
                <a16:creationId xmlns:a16="http://schemas.microsoft.com/office/drawing/2014/main" id="{A205535F-82F3-6841-7278-378ABDAF5CE6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3" name="나눔스퀘어_ac ExtraBold">
            <a:extLst>
              <a:ext uri="{FF2B5EF4-FFF2-40B4-BE49-F238E27FC236}">
                <a16:creationId xmlns:a16="http://schemas.microsoft.com/office/drawing/2014/main" id="{91C3C0A3-AE9E-9168-B662-1C4FDF273D23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나눔스퀘어_ac Bold">
            <a:extLst>
              <a:ext uri="{FF2B5EF4-FFF2-40B4-BE49-F238E27FC236}">
                <a16:creationId xmlns:a16="http://schemas.microsoft.com/office/drawing/2014/main" id="{948B1688-9803-1CDE-94A2-ACFC4D2E6C95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나눔스퀘어_ac">
            <a:extLst>
              <a:ext uri="{FF2B5EF4-FFF2-40B4-BE49-F238E27FC236}">
                <a16:creationId xmlns:a16="http://schemas.microsoft.com/office/drawing/2014/main" id="{01D34DCA-F7F7-8D3B-89D6-9A4C37CAE3C5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나눔스퀘어 ExtraBold">
            <a:extLst>
              <a:ext uri="{FF2B5EF4-FFF2-40B4-BE49-F238E27FC236}">
                <a16:creationId xmlns:a16="http://schemas.microsoft.com/office/drawing/2014/main" id="{2116CE59-0968-99AE-381C-665AF804400C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나눔스퀘어 Bold">
            <a:extLst>
              <a:ext uri="{FF2B5EF4-FFF2-40B4-BE49-F238E27FC236}">
                <a16:creationId xmlns:a16="http://schemas.microsoft.com/office/drawing/2014/main" id="{3160C12B-2EAF-802F-077C-6D9637890434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나눔스퀘어">
            <a:extLst>
              <a:ext uri="{FF2B5EF4-FFF2-40B4-BE49-F238E27FC236}">
                <a16:creationId xmlns:a16="http://schemas.microsoft.com/office/drawing/2014/main" id="{5FD152FC-BECE-5299-2698-F8237F91C1D0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0" name="나눔스퀘어 Light">
            <a:extLst>
              <a:ext uri="{FF2B5EF4-FFF2-40B4-BE49-F238E27FC236}">
                <a16:creationId xmlns:a16="http://schemas.microsoft.com/office/drawing/2014/main" id="{08C12DEA-458D-B608-F198-23E0AD0FDBA4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나눔스퀘어OTF">
            <a:extLst>
              <a:ext uri="{FF2B5EF4-FFF2-40B4-BE49-F238E27FC236}">
                <a16:creationId xmlns:a16="http://schemas.microsoft.com/office/drawing/2014/main" id="{604D126F-F088-ADF1-924F-9720490ACE2C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2" name="나눔스퀘어_ac">
            <a:extLst>
              <a:ext uri="{FF2B5EF4-FFF2-40B4-BE49-F238E27FC236}">
                <a16:creationId xmlns:a16="http://schemas.microsoft.com/office/drawing/2014/main" id="{DE5A31D8-4C22-91AA-C3AA-B68001B9F6DF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나눔스퀘어_ac">
            <a:extLst>
              <a:ext uri="{FF2B5EF4-FFF2-40B4-BE49-F238E27FC236}">
                <a16:creationId xmlns:a16="http://schemas.microsoft.com/office/drawing/2014/main" id="{BD6FC006-4398-B26F-0695-E0382279B7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22EB63-A1FB-C24F-2CD9-C1E899FD4123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82EFFBE-9C55-5E17-9D62-18A4EC074B3D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나눔스퀘어OTF ExtraBold">
            <a:extLst>
              <a:ext uri="{FF2B5EF4-FFF2-40B4-BE49-F238E27FC236}">
                <a16:creationId xmlns:a16="http://schemas.microsoft.com/office/drawing/2014/main" id="{D7D5D4F9-AFB3-1D60-05B3-97282BA6A327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7" name="나눔스퀘어OTF Bold">
            <a:extLst>
              <a:ext uri="{FF2B5EF4-FFF2-40B4-BE49-F238E27FC236}">
                <a16:creationId xmlns:a16="http://schemas.microsoft.com/office/drawing/2014/main" id="{575EB558-9487-3B29-5D57-7C9692F49F78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952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</a:t>
            </a:r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3F1B76-B782-2008-A42A-C6018C6284AD}"/>
              </a:ext>
            </a:extLst>
          </p:cNvPr>
          <p:cNvGrpSpPr/>
          <p:nvPr/>
        </p:nvGrpSpPr>
        <p:grpSpPr>
          <a:xfrm>
            <a:off x="4963776" y="1546889"/>
            <a:ext cx="6567824" cy="3764222"/>
            <a:chOff x="4963776" y="1546889"/>
            <a:chExt cx="6567824" cy="3764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C9CD219-1B75-BE8F-7A78-9DCBE510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776" y="1546889"/>
              <a:ext cx="6567824" cy="3323987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talkDataList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 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mutableListOf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72737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72737A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72737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Hello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World"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안녕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1"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2"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3"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4"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알겠어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5"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ㅇㅋ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6"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나눔스퀘어_ac">
              <a:extLst>
                <a:ext uri="{FF2B5EF4-FFF2-40B4-BE49-F238E27FC236}">
                  <a16:creationId xmlns:a16="http://schemas.microsoft.com/office/drawing/2014/main" id="{F8914393-6017-F1F2-EB9C-672BBEB60C2A}"/>
                </a:ext>
              </a:extLst>
            </p:cNvPr>
            <p:cNvSpPr txBox="1"/>
            <p:nvPr/>
          </p:nvSpPr>
          <p:spPr>
            <a:xfrm>
              <a:off x="10532609" y="5003334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채팅 데이터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0EE6A7-F8BC-8D10-C609-D6F79632FE54}"/>
              </a:ext>
            </a:extLst>
          </p:cNvPr>
          <p:cNvGrpSpPr/>
          <p:nvPr/>
        </p:nvGrpSpPr>
        <p:grpSpPr>
          <a:xfrm>
            <a:off x="604316" y="1546889"/>
            <a:ext cx="3472404" cy="2803198"/>
            <a:chOff x="604316" y="1546889"/>
            <a:chExt cx="3472404" cy="28031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F008F8D-118C-E095-E5B2-76C921864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00" y="1546889"/>
              <a:ext cx="3416320" cy="193899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data class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TalkData(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writer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String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String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String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endParaRPr kumimoji="0" lang="ko-KR" altLang="ko-KR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나눔스퀘어_ac">
              <a:extLst>
                <a:ext uri="{FF2B5EF4-FFF2-40B4-BE49-F238E27FC236}">
                  <a16:creationId xmlns:a16="http://schemas.microsoft.com/office/drawing/2014/main" id="{B18573BE-9C0C-2427-EDCE-61B54431BB46}"/>
                </a:ext>
              </a:extLst>
            </p:cNvPr>
            <p:cNvSpPr txBox="1"/>
            <p:nvPr/>
          </p:nvSpPr>
          <p:spPr>
            <a:xfrm>
              <a:off x="604316" y="3485881"/>
              <a:ext cx="1233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TalkData.kt</a:t>
              </a:r>
              <a:endPara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나눔스퀘어 Light">
              <a:extLst>
                <a:ext uri="{FF2B5EF4-FFF2-40B4-BE49-F238E27FC236}">
                  <a16:creationId xmlns:a16="http://schemas.microsoft.com/office/drawing/2014/main" id="{3CFDD0D2-B2AE-F6AA-30AE-0B57C057870A}"/>
                </a:ext>
              </a:extLst>
            </p:cNvPr>
            <p:cNvSpPr txBox="1"/>
            <p:nvPr/>
          </p:nvSpPr>
          <p:spPr>
            <a:xfrm>
              <a:off x="604316" y="3949977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채팅 데이터를 저장하는 클래스</a:t>
              </a:r>
            </a:p>
          </p:txBody>
        </p:sp>
      </p:grpSp>
      <p:sp>
        <p:nvSpPr>
          <p:cNvPr id="40" name="나눔스퀘어OTF ExtraBold">
            <a:extLst>
              <a:ext uri="{FF2B5EF4-FFF2-40B4-BE49-F238E27FC236}">
                <a16:creationId xmlns:a16="http://schemas.microsoft.com/office/drawing/2014/main" id="{970C3D63-5B8A-7116-677C-8A6F782FC6AB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나눔스퀘어OTF Bold">
            <a:extLst>
              <a:ext uri="{FF2B5EF4-FFF2-40B4-BE49-F238E27FC236}">
                <a16:creationId xmlns:a16="http://schemas.microsoft.com/office/drawing/2014/main" id="{9835FFB5-5BEE-C395-1969-5229FFAD5022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2" name="나눔스퀘어_ac ExtraBold">
            <a:extLst>
              <a:ext uri="{FF2B5EF4-FFF2-40B4-BE49-F238E27FC236}">
                <a16:creationId xmlns:a16="http://schemas.microsoft.com/office/drawing/2014/main" id="{0DADE9B4-C31E-A0C3-B149-F189C3298C8F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나눔스퀘어_ac Bold">
            <a:extLst>
              <a:ext uri="{FF2B5EF4-FFF2-40B4-BE49-F238E27FC236}">
                <a16:creationId xmlns:a16="http://schemas.microsoft.com/office/drawing/2014/main" id="{EF336452-8846-E3D1-FC4D-F6E979F9F79F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나눔스퀘어_ac">
            <a:extLst>
              <a:ext uri="{FF2B5EF4-FFF2-40B4-BE49-F238E27FC236}">
                <a16:creationId xmlns:a16="http://schemas.microsoft.com/office/drawing/2014/main" id="{D12C3911-78E8-C50B-9015-A36538FAB0A5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나눔스퀘어 ExtraBold">
            <a:extLst>
              <a:ext uri="{FF2B5EF4-FFF2-40B4-BE49-F238E27FC236}">
                <a16:creationId xmlns:a16="http://schemas.microsoft.com/office/drawing/2014/main" id="{D5D8D7EC-BD07-9E6A-0FA6-EB54C0F69EEB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나눔스퀘어 Bold">
            <a:extLst>
              <a:ext uri="{FF2B5EF4-FFF2-40B4-BE49-F238E27FC236}">
                <a16:creationId xmlns:a16="http://schemas.microsoft.com/office/drawing/2014/main" id="{30B85E19-BE35-9C00-D190-2ACF60569CE6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나눔스퀘어">
            <a:extLst>
              <a:ext uri="{FF2B5EF4-FFF2-40B4-BE49-F238E27FC236}">
                <a16:creationId xmlns:a16="http://schemas.microsoft.com/office/drawing/2014/main" id="{26EFC5C8-6FD3-7531-813C-80F0716BEC9E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48" name="나눔스퀘어 Light">
            <a:extLst>
              <a:ext uri="{FF2B5EF4-FFF2-40B4-BE49-F238E27FC236}">
                <a16:creationId xmlns:a16="http://schemas.microsoft.com/office/drawing/2014/main" id="{26D5A7CC-3FA3-3271-EF21-1AB8F66A0A37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CDAAF740-CA27-55D9-41E6-6E763170AB59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나눔스퀘어_ac">
            <a:extLst>
              <a:ext uri="{FF2B5EF4-FFF2-40B4-BE49-F238E27FC236}">
                <a16:creationId xmlns:a16="http://schemas.microsoft.com/office/drawing/2014/main" id="{2D06E06B-E6E6-2991-E1BF-4D4FDA2DEC74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나눔스퀘어_ac">
            <a:extLst>
              <a:ext uri="{FF2B5EF4-FFF2-40B4-BE49-F238E27FC236}">
                <a16:creationId xmlns:a16="http://schemas.microsoft.com/office/drawing/2014/main" id="{AFFFD2B5-76D2-96FC-F9F8-18A774A1917A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8BD76C4-088D-72A7-1AE1-AF6BB5759B45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2EF4180-C250-3924-0299-1A5BDAB7D019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나눔스퀘어OTF ExtraBold">
            <a:extLst>
              <a:ext uri="{FF2B5EF4-FFF2-40B4-BE49-F238E27FC236}">
                <a16:creationId xmlns:a16="http://schemas.microsoft.com/office/drawing/2014/main" id="{E592F15E-8D1E-3890-81A1-1972E7E1B879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6" name="나눔스퀘어OTF Bold">
            <a:extLst>
              <a:ext uri="{FF2B5EF4-FFF2-40B4-BE49-F238E27FC236}">
                <a16:creationId xmlns:a16="http://schemas.microsoft.com/office/drawing/2014/main" id="{5DF3EDD6-81F2-DF11-1745-64A1250E5A10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743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</a:t>
            </a:r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xml 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EC0536-3812-B98F-2E92-AC0665169B81}"/>
              </a:ext>
            </a:extLst>
          </p:cNvPr>
          <p:cNvGrpSpPr/>
          <p:nvPr/>
        </p:nvGrpSpPr>
        <p:grpSpPr>
          <a:xfrm>
            <a:off x="647700" y="1245494"/>
            <a:ext cx="7496325" cy="2963370"/>
            <a:chOff x="647700" y="1223723"/>
            <a:chExt cx="7496325" cy="296337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F2FB2B-8E05-83EC-8DB8-1298F8BC1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1223723"/>
              <a:ext cx="7369325" cy="2585323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&lt;?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version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="1.0"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encoding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="utf-8"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?&gt;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shape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xmlns: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="http://schemas.android.com/apk/res/android"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solid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:color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="#00b8d4"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corners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:bottomLeftRadius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:topLeftRadius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:topRightRadius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shape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나눔스퀘어_ac">
              <a:extLst>
                <a:ext uri="{FF2B5EF4-FFF2-40B4-BE49-F238E27FC236}">
                  <a16:creationId xmlns:a16="http://schemas.microsoft.com/office/drawing/2014/main" id="{9BDB158D-A097-B6BA-23E6-D643B6921819}"/>
                </a:ext>
              </a:extLst>
            </p:cNvPr>
            <p:cNvSpPr txBox="1"/>
            <p:nvPr/>
          </p:nvSpPr>
          <p:spPr>
            <a:xfrm>
              <a:off x="5508111" y="3879316"/>
              <a:ext cx="2635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drawable/sp_talk_bg_me.xml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63" name="나눔스퀘어_ac">
            <a:extLst>
              <a:ext uri="{FF2B5EF4-FFF2-40B4-BE49-F238E27FC236}">
                <a16:creationId xmlns:a16="http://schemas.microsoft.com/office/drawing/2014/main" id="{2871F9B6-415D-CBE6-04A6-4672EE812FE0}"/>
              </a:ext>
            </a:extLst>
          </p:cNvPr>
          <p:cNvSpPr txBox="1"/>
          <p:nvPr/>
        </p:nvSpPr>
        <p:spPr>
          <a:xfrm>
            <a:off x="-2635914" y="7334861"/>
            <a:ext cx="2635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drawable/sp_talk_bg_me.xml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887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보기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2943538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xml 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4A9B67-C3C5-82C5-6A21-2DF20F178A63}"/>
              </a:ext>
            </a:extLst>
          </p:cNvPr>
          <p:cNvGrpSpPr/>
          <p:nvPr/>
        </p:nvGrpSpPr>
        <p:grpSpPr>
          <a:xfrm>
            <a:off x="258444" y="205173"/>
            <a:ext cx="11364201" cy="6555641"/>
            <a:chOff x="258444" y="205173"/>
            <a:chExt cx="11364201" cy="6555641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6FD5BA6C-6A41-879B-AC59-04E5683A3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444" y="205173"/>
              <a:ext cx="9124614" cy="655564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&lt;?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version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="1.0"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encoding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="utf-8"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?&gt;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androidx.constraintlayout.widget.ConstraintLayout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xmlns: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="http://schemas.android.com/apk/res/android"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match_parent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xmlns: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="http://schemas.android.com/apk/res-auto"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:paddingVertical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:paddingHorizontal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TextView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:id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txt_talkMe_content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Hello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World"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:textColor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color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white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:textSize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="16sp"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:background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drawable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sp_talk_bg_me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:paddingHorizontal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:paddingVertical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="8dp"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:layout_constraintTop_toTopOf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:layout_constraintBottom_toBottomOf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:layout_constraintEnd_toEndOf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&lt;/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androidx.constraintlayout.widget.ConstraintLayout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나눔스퀘어_ac">
              <a:extLst>
                <a:ext uri="{FF2B5EF4-FFF2-40B4-BE49-F238E27FC236}">
                  <a16:creationId xmlns:a16="http://schemas.microsoft.com/office/drawing/2014/main" id="{25E7D039-7773-41C0-5933-33972AF9F184}"/>
                </a:ext>
              </a:extLst>
            </p:cNvPr>
            <p:cNvSpPr txBox="1"/>
            <p:nvPr/>
          </p:nvSpPr>
          <p:spPr>
            <a:xfrm>
              <a:off x="9383058" y="6453037"/>
              <a:ext cx="2239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layout/row_talk_me.xml</a:t>
              </a:r>
              <a:endPara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0826207-6648-1C4B-2E81-6908E78B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326" y="1415741"/>
            <a:ext cx="2514037" cy="43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8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</a:t>
            </a:r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xml 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8C1BE7-2C6D-E254-FF06-EA2B1C28B64C}"/>
              </a:ext>
            </a:extLst>
          </p:cNvPr>
          <p:cNvGrpSpPr/>
          <p:nvPr/>
        </p:nvGrpSpPr>
        <p:grpSpPr>
          <a:xfrm>
            <a:off x="431800" y="1622253"/>
            <a:ext cx="8162812" cy="3235730"/>
            <a:chOff x="431800" y="1622253"/>
            <a:chExt cx="8162812" cy="32357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3A6FAC-C8DF-519F-587F-0D5444A72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00" y="1622253"/>
              <a:ext cx="8162812" cy="286232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&lt;?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 version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="1.0"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encoding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="utf-8"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?&gt;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&lt;shape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xmlns: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="http://schemas.android.com/apk/res/android"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&lt;solid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:color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="#ffffff"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&lt;corners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:bottomLeftRadius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:bottomRightRadius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:topRightRadius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&lt;/shape&gt;</a:t>
              </a:r>
              <a:endPara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나눔스퀘어_ac">
              <a:extLst>
                <a:ext uri="{FF2B5EF4-FFF2-40B4-BE49-F238E27FC236}">
                  <a16:creationId xmlns:a16="http://schemas.microsoft.com/office/drawing/2014/main" id="{5186984F-A887-09F6-293C-B097B3FE3264}"/>
                </a:ext>
              </a:extLst>
            </p:cNvPr>
            <p:cNvSpPr txBox="1"/>
            <p:nvPr/>
          </p:nvSpPr>
          <p:spPr>
            <a:xfrm>
              <a:off x="6003903" y="4550206"/>
              <a:ext cx="2590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drawable/sp_talk_bg_you.xml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855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</a:t>
            </a:r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xml 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C7D5B6-8AB7-7E0B-F97B-08505085A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9" y="1174397"/>
            <a:ext cx="9124614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androidx.constraintlayout.widget.ConstraintLayout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="http://schemas.android.com/apk/res/android"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match_parent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="http://schemas.android.com/apk/res-auto"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:paddingVertical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="12dp"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:paddingHorizontal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="12dp"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de.hdodenhof.circleimageview.CircleImageView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img_talkYou_profile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="52dp"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="52dp"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drawable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profile_img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:layout_constraintBaseline_toBottomOf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/&gt;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androidx.constraintlayout.widget.ConstraintLayout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C34CB25E-81EB-EBF9-625A-40D7AA990AF0}"/>
              </a:ext>
            </a:extLst>
          </p:cNvPr>
          <p:cNvSpPr txBox="1"/>
          <p:nvPr/>
        </p:nvSpPr>
        <p:spPr>
          <a:xfrm>
            <a:off x="6876051" y="6015147"/>
            <a:ext cx="261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layout/row_talk_you.xml (1/3)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362E8-C78C-DEAA-D3D2-B923F0DD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875" y="1541812"/>
            <a:ext cx="2415357" cy="42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</a:t>
            </a:r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xml 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66DEDF-5698-9D37-89D5-208E83BFDD6D}"/>
              </a:ext>
            </a:extLst>
          </p:cNvPr>
          <p:cNvGrpSpPr/>
          <p:nvPr/>
        </p:nvGrpSpPr>
        <p:grpSpPr>
          <a:xfrm>
            <a:off x="493022" y="1165937"/>
            <a:ext cx="7627023" cy="4175063"/>
            <a:chOff x="746138" y="1701693"/>
            <a:chExt cx="7627023" cy="4175063"/>
          </a:xfrm>
        </p:grpSpPr>
        <p:sp>
          <p:nvSpPr>
            <p:cNvPr id="26" name="나눔스퀘어_ac">
              <a:extLst>
                <a:ext uri="{FF2B5EF4-FFF2-40B4-BE49-F238E27FC236}">
                  <a16:creationId xmlns:a16="http://schemas.microsoft.com/office/drawing/2014/main" id="{C34CB25E-81EB-EBF9-625A-40D7AA990AF0}"/>
                </a:ext>
              </a:extLst>
            </p:cNvPr>
            <p:cNvSpPr txBox="1"/>
            <p:nvPr/>
          </p:nvSpPr>
          <p:spPr>
            <a:xfrm>
              <a:off x="5758150" y="5568979"/>
              <a:ext cx="2615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layout/row_talk_you.xml (2/3)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68790E97-13D9-AF39-C55D-474AA304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38" y="1701693"/>
              <a:ext cx="7584127" cy="378565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TextView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txt_talkYou_writer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:layout_marginStart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="16dp"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:layout_constraintTop_toTopOf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img_talkYou_profile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:layout_constraintStart_toEndOf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img_talkYou_profile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F67E245-F82B-00DC-E52E-8E64327E5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667" y="698789"/>
            <a:ext cx="3303604" cy="578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3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958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RadioButton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RadioGrouo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561790" y="2206022"/>
            <a:ext cx="659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RadioButton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내부에 있어야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9B6847D1-6481-4643-B5CC-161A21FF5017}"/>
              </a:ext>
            </a:extLst>
          </p:cNvPr>
          <p:cNvSpPr txBox="1"/>
          <p:nvPr/>
        </p:nvSpPr>
        <p:spPr>
          <a:xfrm>
            <a:off x="561790" y="2789524"/>
            <a:ext cx="886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안에선 하나의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RadioButton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선택할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622520"/>
            <a:ext cx="603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LinearLayout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상속받는다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3B302074-5FFA-4F44-A6A3-F0F0B3F639DA}"/>
              </a:ext>
            </a:extLst>
          </p:cNvPr>
          <p:cNvSpPr txBox="1"/>
          <p:nvPr/>
        </p:nvSpPr>
        <p:spPr>
          <a:xfrm>
            <a:off x="561790" y="3373026"/>
            <a:ext cx="685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checked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기본적으로 선택을 시킬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50F845B8-19FF-4A7E-AB51-AF46F3D18B7F}"/>
              </a:ext>
            </a:extLst>
          </p:cNvPr>
          <p:cNvSpPr txBox="1"/>
          <p:nvPr/>
        </p:nvSpPr>
        <p:spPr>
          <a:xfrm>
            <a:off x="561790" y="3956528"/>
            <a:ext cx="7756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 여부는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isChecked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2534E56D-52D0-4E94-BF16-FF50A9E3B147}"/>
              </a:ext>
            </a:extLst>
          </p:cNvPr>
          <p:cNvSpPr txBox="1"/>
          <p:nvPr/>
        </p:nvSpPr>
        <p:spPr>
          <a:xfrm>
            <a:off x="561790" y="4540030"/>
            <a:ext cx="953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checkedRadioButtonId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선택된 라디오 버튼의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128" name="Picture 8" descr="더 나은 선택을 유도하는 &amp;#39;UI요소&amp;#39; 만들기 - wishket">
            <a:extLst>
              <a:ext uri="{FF2B5EF4-FFF2-40B4-BE49-F238E27FC236}">
                <a16:creationId xmlns:a16="http://schemas.microsoft.com/office/drawing/2014/main" id="{FE5C668D-710A-4E84-ACDE-F586BC3A4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22480" r="8647" b="61181"/>
          <a:stretch/>
        </p:blipFill>
        <p:spPr bwMode="auto">
          <a:xfrm>
            <a:off x="4994446" y="5216091"/>
            <a:ext cx="6749143" cy="8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41592B3B-AC83-4A5F-8576-E218C3BDEC18}"/>
              </a:ext>
            </a:extLst>
          </p:cNvPr>
          <p:cNvSpPr txBox="1"/>
          <p:nvPr/>
        </p:nvSpPr>
        <p:spPr>
          <a:xfrm>
            <a:off x="5400296" y="6114257"/>
            <a:ext cx="139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 Box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19BFB7D3-3C68-49FA-8747-9D5ECBA4B15B}"/>
              </a:ext>
            </a:extLst>
          </p:cNvPr>
          <p:cNvSpPr txBox="1"/>
          <p:nvPr/>
        </p:nvSpPr>
        <p:spPr>
          <a:xfrm>
            <a:off x="7568142" y="6114257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 Button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22AF0B31-6D3B-447A-91BE-F5649FFB4135}"/>
              </a:ext>
            </a:extLst>
          </p:cNvPr>
          <p:cNvSpPr txBox="1"/>
          <p:nvPr/>
        </p:nvSpPr>
        <p:spPr>
          <a:xfrm>
            <a:off x="10209741" y="6114257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Switch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나눔스퀘어OTF">
            <a:extLst>
              <a:ext uri="{FF2B5EF4-FFF2-40B4-BE49-F238E27FC236}">
                <a16:creationId xmlns:a16="http://schemas.microsoft.com/office/drawing/2014/main" id="{C8B3BCD0-A62A-4ECF-8013-4E337582E5E9}"/>
              </a:ext>
            </a:extLst>
          </p:cNvPr>
          <p:cNvSpPr txBox="1"/>
          <p:nvPr/>
        </p:nvSpPr>
        <p:spPr>
          <a:xfrm>
            <a:off x="561790" y="1039018"/>
            <a:ext cx="434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라디오 버튼을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9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보기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2943538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1. xml 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09CE27-501B-95B3-7964-3C153B9F707B}"/>
              </a:ext>
            </a:extLst>
          </p:cNvPr>
          <p:cNvGrpSpPr/>
          <p:nvPr/>
        </p:nvGrpSpPr>
        <p:grpSpPr>
          <a:xfrm>
            <a:off x="592248" y="461305"/>
            <a:ext cx="7624203" cy="6288097"/>
            <a:chOff x="592248" y="461305"/>
            <a:chExt cx="7624203" cy="628809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4A2718D-A5C9-A039-BA31-4972148F2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8" y="461305"/>
              <a:ext cx="7624203" cy="5940088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TextView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Hello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World"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:textColor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color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black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:textSize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="16sp"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:background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drawable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sp_talk_bg_you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:paddingHorizontal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:paddingVertical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="8dp"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:layout_marginTop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="4dp"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:layout_constraintTop_toBottomOf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txt_talkYou_writer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:layout_constraintStart_toStartOf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txt_talkYou_writer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나눔스퀘어_ac">
              <a:extLst>
                <a:ext uri="{FF2B5EF4-FFF2-40B4-BE49-F238E27FC236}">
                  <a16:creationId xmlns:a16="http://schemas.microsoft.com/office/drawing/2014/main" id="{36D9F213-66AB-0B21-5C8F-93C510295CE1}"/>
                </a:ext>
              </a:extLst>
            </p:cNvPr>
            <p:cNvSpPr txBox="1"/>
            <p:nvPr/>
          </p:nvSpPr>
          <p:spPr>
            <a:xfrm>
              <a:off x="5601440" y="6441625"/>
              <a:ext cx="2615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layout/row_talk_you.xml (2/3)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4916719-F227-6135-4221-2CADBCB90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876" y="388242"/>
            <a:ext cx="3588700" cy="61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508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3071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</a:t>
            </a:r>
            <a:r>
              <a:rPr lang="en-US" altLang="ko-KR" sz="24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viewHolder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12251D-65EA-53E9-CE87-54F9A2BC3AC2}"/>
              </a:ext>
            </a:extLst>
          </p:cNvPr>
          <p:cNvGrpSpPr/>
          <p:nvPr/>
        </p:nvGrpSpPr>
        <p:grpSpPr>
          <a:xfrm>
            <a:off x="378730" y="1606864"/>
            <a:ext cx="11434540" cy="3297285"/>
            <a:chOff x="378730" y="1606864"/>
            <a:chExt cx="11434540" cy="329728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46B8639F-FC1D-7239-F7EF-A96255FE0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30" y="1606864"/>
              <a:ext cx="11434540" cy="289310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class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TalkMeViewHolder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 :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RecyclerView.ViewHolder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 {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TextView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.findViewById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R.id.</a:t>
              </a:r>
              <a:r>
                <a:rPr kumimoji="0" lang="ko-KR" altLang="ko-KR" sz="2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txt_talkMe_content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fun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0000101010101" charset="-127"/>
                  <a:ea typeface="JetBrains Mono"/>
                </a:rPr>
                <a:t>onBind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 {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</a:t>
              </a:r>
              <a:r>
                <a:rPr kumimoji="0" lang="ko-KR" altLang="ko-KR" sz="2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text</a:t>
              </a:r>
              <a:r>
                <a:rPr kumimoji="0" lang="ko-KR" altLang="ko-KR" sz="2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=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talkData.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endPara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나눔스퀘어_ac">
              <a:extLst>
                <a:ext uri="{FF2B5EF4-FFF2-40B4-BE49-F238E27FC236}">
                  <a16:creationId xmlns:a16="http://schemas.microsoft.com/office/drawing/2014/main" id="{5E04D473-4451-6710-6A9C-3C66730FE52A}"/>
                </a:ext>
              </a:extLst>
            </p:cNvPr>
            <p:cNvSpPr txBox="1"/>
            <p:nvPr/>
          </p:nvSpPr>
          <p:spPr>
            <a:xfrm>
              <a:off x="9919162" y="4596372"/>
              <a:ext cx="18941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TalkMeViewHolder.kt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8099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3071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2. </a:t>
            </a:r>
            <a:r>
              <a:rPr lang="en-US" altLang="ko-KR" sz="24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viewHolder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6F212E-48AB-800E-EF43-101CAA38FA9C}"/>
              </a:ext>
            </a:extLst>
          </p:cNvPr>
          <p:cNvGrpSpPr/>
          <p:nvPr/>
        </p:nvGrpSpPr>
        <p:grpSpPr>
          <a:xfrm>
            <a:off x="477306" y="1067404"/>
            <a:ext cx="10698763" cy="4892446"/>
            <a:chOff x="477306" y="1067404"/>
            <a:chExt cx="10698763" cy="4892446"/>
          </a:xfrm>
        </p:grpSpPr>
        <p:sp>
          <p:nvSpPr>
            <p:cNvPr id="29" name="나눔스퀘어_ac">
              <a:extLst>
                <a:ext uri="{FF2B5EF4-FFF2-40B4-BE49-F238E27FC236}">
                  <a16:creationId xmlns:a16="http://schemas.microsoft.com/office/drawing/2014/main" id="{5E04D473-4451-6710-6A9C-3C66730FE52A}"/>
                </a:ext>
              </a:extLst>
            </p:cNvPr>
            <p:cNvSpPr txBox="1"/>
            <p:nvPr/>
          </p:nvSpPr>
          <p:spPr>
            <a:xfrm>
              <a:off x="9237781" y="5652073"/>
              <a:ext cx="1938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TalkYouViewHolder.kt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1ED90558-C78B-A6B9-F9CA-BB3BB7254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06" y="1067404"/>
              <a:ext cx="10698763" cy="452431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class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TalkYouViewHolder(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View) : RecyclerView.ViewHolder(view) {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ImageView =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.findViewById(R.id.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img_talkYou_profile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writer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TextView =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.findViewById(R.id.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txt_talkYou_writer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TextView =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.findViewById(R.id.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txt_talkYou_content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fun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0000101010101" charset="-127"/>
                  <a:ea typeface="JetBrains Mono"/>
                </a:rPr>
                <a:t>onBind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(talkData: TalkData) {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text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= talkData.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       writer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text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= talkData.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writer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Glide.with(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).load(talkData.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).into(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}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endParaRPr kumimoji="0" lang="ko-KR" altLang="ko-KR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7916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70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Adapter 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6CEB4B-8104-C808-1018-391CAB6F2438}"/>
              </a:ext>
            </a:extLst>
          </p:cNvPr>
          <p:cNvGrpSpPr/>
          <p:nvPr/>
        </p:nvGrpSpPr>
        <p:grpSpPr>
          <a:xfrm>
            <a:off x="591606" y="1174197"/>
            <a:ext cx="11600394" cy="4708982"/>
            <a:chOff x="591606" y="1174197"/>
            <a:chExt cx="11600394" cy="4708982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B976CAC1-DE0C-28BB-A7CD-3169E1282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606" y="1174197"/>
              <a:ext cx="11455380" cy="440120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class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TalkListViewAdapter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talkDataList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MutableList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&gt;)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RecyclerView.Adapter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RecyclerView.ViewHolder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&gt;() {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override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fun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0000101010101" charset="-127"/>
                  <a:ea typeface="JetBrains Mono"/>
                </a:rPr>
                <a:t>onCreateViewHolder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ViewGroup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viewType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RecyclerView.ViewHolder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{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return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if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viewType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==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0000101010101" charset="-127"/>
                  <a:ea typeface="JetBrains Mono"/>
                </a:rPr>
                <a:t>1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 {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LayoutInflater.from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parent.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context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    .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inflate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R.layout.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row_talk_me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false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TalkMeViewHolder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}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else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{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LayoutInflater.from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parent.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context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    .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inflate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R.layout.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row_talk_you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false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TalkYouViewHolder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}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}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나눔스퀘어_ac">
              <a:extLst>
                <a:ext uri="{FF2B5EF4-FFF2-40B4-BE49-F238E27FC236}">
                  <a16:creationId xmlns:a16="http://schemas.microsoft.com/office/drawing/2014/main" id="{5CEB82C8-6107-7B18-9536-1F21443694EB}"/>
                </a:ext>
              </a:extLst>
            </p:cNvPr>
            <p:cNvSpPr txBox="1"/>
            <p:nvPr/>
          </p:nvSpPr>
          <p:spPr>
            <a:xfrm>
              <a:off x="8748569" y="4270025"/>
              <a:ext cx="3157916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 err="1">
                  <a:solidFill>
                    <a:srgbClr val="FF0000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viewType</a:t>
              </a:r>
              <a:r>
                <a:rPr lang="en-US" altLang="ko-KR" sz="2000" dirty="0">
                  <a:solidFill>
                    <a:srgbClr val="FF0000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 </a:t>
              </a:r>
              <a:r>
                <a:rPr lang="ko-KR" altLang="en-US" sz="2000" dirty="0">
                  <a:solidFill>
                    <a:srgbClr val="FF0000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값에 따라서</a:t>
              </a:r>
              <a:endParaRPr lang="en-US" altLang="ko-KR" sz="20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  <a:p>
              <a:r>
                <a:rPr lang="ko-KR" altLang="en-US" sz="2000" dirty="0">
                  <a:solidFill>
                    <a:srgbClr val="FF0000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서로 다른 레이아웃과</a:t>
              </a:r>
              <a:endParaRPr lang="en-US" altLang="ko-KR" sz="20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  <a:p>
              <a:r>
                <a:rPr lang="en-US" altLang="ko-KR" sz="2000" dirty="0" err="1">
                  <a:solidFill>
                    <a:srgbClr val="FF0000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viewHolder</a:t>
              </a:r>
              <a:r>
                <a:rPr lang="ko-KR" altLang="en-US" sz="2000" dirty="0">
                  <a:solidFill>
                    <a:srgbClr val="FF0000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를 만들어준다</a:t>
              </a:r>
              <a:r>
                <a:rPr lang="en-US" altLang="ko-KR" sz="2000" dirty="0">
                  <a:solidFill>
                    <a:srgbClr val="FF0000"/>
                  </a:solidFill>
                  <a:latin typeface="티머니 둥근바람 Regular" panose="02050503000000000000" pitchFamily="18" charset="-127"/>
                  <a:ea typeface="티머니 둥근바람 Regular" panose="02050503000000000000" pitchFamily="18" charset="-127"/>
                </a:rPr>
                <a:t>.</a:t>
              </a:r>
              <a:endParaRPr lang="ko-KR" altLang="en-US" sz="20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D0F5714-43D5-212C-871F-BFB7957D5214}"/>
                </a:ext>
              </a:extLst>
            </p:cNvPr>
            <p:cNvSpPr/>
            <p:nvPr/>
          </p:nvSpPr>
          <p:spPr>
            <a:xfrm>
              <a:off x="7022320" y="1870628"/>
              <a:ext cx="1608495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ECDAC4D-E268-BEDE-7B70-4D992EF36F3E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828384" y="2178405"/>
              <a:ext cx="2499143" cy="20916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나눔스퀘어_ac">
              <a:extLst>
                <a:ext uri="{FF2B5EF4-FFF2-40B4-BE49-F238E27FC236}">
                  <a16:creationId xmlns:a16="http://schemas.microsoft.com/office/drawing/2014/main" id="{7A579193-2263-AC61-6CD5-8604B31FFBE7}"/>
                </a:ext>
              </a:extLst>
            </p:cNvPr>
            <p:cNvSpPr txBox="1"/>
            <p:nvPr/>
          </p:nvSpPr>
          <p:spPr>
            <a:xfrm>
              <a:off x="9695804" y="5575402"/>
              <a:ext cx="2496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TalkListViewAdapter.kt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(1/3)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694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70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Adapter 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EF567218-9201-04E9-12BD-33CACC5DDA7A}"/>
              </a:ext>
            </a:extLst>
          </p:cNvPr>
          <p:cNvSpPr txBox="1"/>
          <p:nvPr/>
        </p:nvSpPr>
        <p:spPr>
          <a:xfrm>
            <a:off x="7689081" y="4750261"/>
            <a:ext cx="2496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TalkListViewAdapter.kt</a:t>
            </a:r>
            <a:r>
              <a: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(2/3)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C54D91-4A90-0678-AF6A-9F346E97C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203400"/>
            <a:ext cx="9496510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TalkListViewAdapter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val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MutableList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TalkData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&gt;() {</a:t>
            </a:r>
            <a:endParaRPr lang="en-US" altLang="ko-KR" sz="2400" dirty="0">
              <a:solidFill>
                <a:srgbClr val="A9B7C6"/>
              </a:solidFill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A9B7C6"/>
                </a:solidFill>
                <a:latin typeface="Arial Unicode MS" panose="020B0600000101010101" charset="-127"/>
                <a:ea typeface="JetBrains Mono"/>
              </a:rPr>
              <a:t>    …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override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fun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0000101010101" charset="-127"/>
                <a:ea typeface="JetBrains Mono"/>
              </a:rPr>
              <a:t>getItemViewType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{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==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박희찬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0000101010101" charset="-127"/>
                <a:ea typeface="JetBrains Mono"/>
              </a:rPr>
              <a:t>1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else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27807CA4-6AFA-9BCB-E96B-E7BB87F1D0F9}"/>
              </a:ext>
            </a:extLst>
          </p:cNvPr>
          <p:cNvSpPr txBox="1"/>
          <p:nvPr/>
        </p:nvSpPr>
        <p:spPr>
          <a:xfrm>
            <a:off x="3544660" y="5368925"/>
            <a:ext cx="18473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5" name="나눔스퀘어OTF Bold">
            <a:extLst>
              <a:ext uri="{FF2B5EF4-FFF2-40B4-BE49-F238E27FC236}">
                <a16:creationId xmlns:a16="http://schemas.microsoft.com/office/drawing/2014/main" id="{31EAF9D5-45C1-D944-1CAB-D7E8E70FCFFE}"/>
              </a:ext>
            </a:extLst>
          </p:cNvPr>
          <p:cNvSpPr txBox="1"/>
          <p:nvPr/>
        </p:nvSpPr>
        <p:spPr>
          <a:xfrm>
            <a:off x="546100" y="5259715"/>
            <a:ext cx="7024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viewType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값은 </a:t>
            </a:r>
            <a:r>
              <a:rPr lang="en-US" altLang="ko-KR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getItemViewType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메서드가 반환하는 값이다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r>
              <a:rPr lang="en-US" altLang="ko-KR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getItemViewType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메서드를 재정의 해준다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82116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70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3. Adapter 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27807CA4-6AFA-9BCB-E96B-E7BB87F1D0F9}"/>
              </a:ext>
            </a:extLst>
          </p:cNvPr>
          <p:cNvSpPr txBox="1"/>
          <p:nvPr/>
        </p:nvSpPr>
        <p:spPr>
          <a:xfrm>
            <a:off x="3544660" y="5368925"/>
            <a:ext cx="18473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srgbClr val="FF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7C42212-590B-AD76-D620-460189474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287" y="1203400"/>
            <a:ext cx="11468204" cy="489364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TalkListViewAdapter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val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MutableList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TalkData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&gt;() {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override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fun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0000101010101" charset="-127"/>
                <a:ea typeface="JetBrains Mono"/>
              </a:rPr>
              <a:t>onBindViewHolder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 {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is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TalkMeViewHolder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        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as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TalkMeViewHolder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onBind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])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else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as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TalkYouViewHolder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onBind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])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override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fun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0000101010101" charset="-127"/>
                <a:ea typeface="JetBrains Mono"/>
              </a:rPr>
              <a:t>getItemCount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():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size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74E00B4E-C07C-C4A2-5077-B56F25DD6E65}"/>
              </a:ext>
            </a:extLst>
          </p:cNvPr>
          <p:cNvSpPr txBox="1"/>
          <p:nvPr/>
        </p:nvSpPr>
        <p:spPr>
          <a:xfrm>
            <a:off x="371287" y="6199553"/>
            <a:ext cx="7162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holder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2000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onBind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메서드가 없기 때문에 형변환을 해줘야 한다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8929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E13723-5CA0-170E-86BF-F61385D057F1}"/>
              </a:ext>
            </a:extLst>
          </p:cNvPr>
          <p:cNvGrpSpPr/>
          <p:nvPr/>
        </p:nvGrpSpPr>
        <p:grpSpPr>
          <a:xfrm>
            <a:off x="483245" y="893610"/>
            <a:ext cx="10691821" cy="5632311"/>
            <a:chOff x="483245" y="893610"/>
            <a:chExt cx="10691821" cy="5632311"/>
          </a:xfrm>
        </p:grpSpPr>
        <p:sp>
          <p:nvSpPr>
            <p:cNvPr id="33" name="나눔스퀘어_ac">
              <a:extLst>
                <a:ext uri="{FF2B5EF4-FFF2-40B4-BE49-F238E27FC236}">
                  <a16:creationId xmlns:a16="http://schemas.microsoft.com/office/drawing/2014/main" id="{27807CA4-6AFA-9BCB-E96B-E7BB87F1D0F9}"/>
                </a:ext>
              </a:extLst>
            </p:cNvPr>
            <p:cNvSpPr txBox="1"/>
            <p:nvPr/>
          </p:nvSpPr>
          <p:spPr>
            <a:xfrm>
              <a:off x="3544660" y="5368925"/>
              <a:ext cx="1847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20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603033-279E-DF43-D05B-CEE085C2C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45" y="893610"/>
              <a:ext cx="10584949" cy="563231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androidx.recyclerview.widget.RecyclerView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:id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recycler_main_chat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="0dp"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="0dp"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tools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:listitem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layout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row_talk_you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:layoutManager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androidx.recyclerview.widget.LinearLayoutManager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:background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="#f1f3f5"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:layout_constraintTop_toTopOf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:layout_constraintBottom_toBottomOf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:layout_constraintStart_toStartOf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:layout_constraintEnd_toEndOf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endPara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나눔스퀘어_ac">
              <a:extLst>
                <a:ext uri="{FF2B5EF4-FFF2-40B4-BE49-F238E27FC236}">
                  <a16:creationId xmlns:a16="http://schemas.microsoft.com/office/drawing/2014/main" id="{F47B520D-23A2-E7DF-A2D0-7F6456D80E85}"/>
                </a:ext>
              </a:extLst>
            </p:cNvPr>
            <p:cNvSpPr txBox="1"/>
            <p:nvPr/>
          </p:nvSpPr>
          <p:spPr>
            <a:xfrm>
              <a:off x="9009986" y="6211655"/>
              <a:ext cx="2165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layout/activity_main.xml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4348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예제 앱 만들기</a:t>
            </a:r>
            <a:endParaRPr lang="ko-KR" altLang="en-US" sz="36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340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티머니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둥근바람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en-US" altLang="ko-KR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ExtraBold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티머니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20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둥근바람</a:t>
            </a:r>
            <a:r>
              <a:rPr lang="ko-KR" altLang="en-US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sz="20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Regular</a:t>
            </a:r>
            <a:endParaRPr lang="ko-KR" altLang="en-US" sz="20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2F2C9-EA9F-B437-16A3-0A264F7C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1685388"/>
            <a:ext cx="10192214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val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TalkListViewAdapter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findViewById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R.id.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recycler_main_chat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adapter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adapter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907C01AA-C380-C25D-EC5B-7BF2C6F42A17}"/>
              </a:ext>
            </a:extLst>
          </p:cNvPr>
          <p:cNvSpPr txBox="1"/>
          <p:nvPr/>
        </p:nvSpPr>
        <p:spPr>
          <a:xfrm>
            <a:off x="3390777" y="421073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4. </a:t>
            </a:r>
            <a:r>
              <a:rPr lang="ko-KR" altLang="en-US" sz="24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리사이클러뷰와</a:t>
            </a:r>
            <a:r>
              <a:rPr lang="ko-KR" altLang="en-US" sz="24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어댑터 연결 해주기</a:t>
            </a:r>
          </a:p>
        </p:txBody>
      </p:sp>
    </p:spTree>
    <p:extLst>
      <p:ext uri="{BB962C8B-B14F-4D97-AF65-F5344CB8AC3E}">
        <p14:creationId xmlns:p14="http://schemas.microsoft.com/office/powerpoint/2010/main" val="3355366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12492</Words>
  <Application>Microsoft Office PowerPoint</Application>
  <PresentationFormat>와이드스크린</PresentationFormat>
  <Paragraphs>1738</Paragraphs>
  <Slides>97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13" baseType="lpstr">
      <vt:lpstr>Arial Unicode MS</vt:lpstr>
      <vt:lpstr>나눔스퀘어 Bold</vt:lpstr>
      <vt:lpstr>나눔스퀘어_ac</vt:lpstr>
      <vt:lpstr>Arial</vt:lpstr>
      <vt:lpstr>나눔스퀘어 Light</vt:lpstr>
      <vt:lpstr>나눔스퀘어OTF ExtraBold</vt:lpstr>
      <vt:lpstr>맑은 고딕</vt:lpstr>
      <vt:lpstr>나눔스퀘어OTF Bold</vt:lpstr>
      <vt:lpstr>나눔스퀘어</vt:lpstr>
      <vt:lpstr>티머니 둥근바람 ExtraBold</vt:lpstr>
      <vt:lpstr>티머니 둥근바람 Regular</vt:lpstr>
      <vt:lpstr>나눔스퀘어_ac ExtraBold</vt:lpstr>
      <vt:lpstr>나눔스퀘어OTF</vt:lpstr>
      <vt:lpstr>나눔스퀘어 ExtraBold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희찬</dc:creator>
  <cp:lastModifiedBy>박 희찬</cp:lastModifiedBy>
  <cp:revision>57</cp:revision>
  <dcterms:created xsi:type="dcterms:W3CDTF">2022-02-18T17:52:06Z</dcterms:created>
  <dcterms:modified xsi:type="dcterms:W3CDTF">2022-06-15T03:31:57Z</dcterms:modified>
</cp:coreProperties>
</file>